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71" r:id="rId3"/>
    <p:sldMasterId id="2147483663" r:id="rId4"/>
  </p:sldMasterIdLst>
  <p:notesMasterIdLst>
    <p:notesMasterId r:id="rId84"/>
  </p:notesMasterIdLst>
  <p:handoutMasterIdLst>
    <p:handoutMasterId r:id="rId85"/>
  </p:handoutMasterIdLst>
  <p:sldIdLst>
    <p:sldId id="296" r:id="rId5"/>
    <p:sldId id="495" r:id="rId6"/>
    <p:sldId id="578" r:id="rId7"/>
    <p:sldId id="580" r:id="rId8"/>
    <p:sldId id="579" r:id="rId9"/>
    <p:sldId id="582" r:id="rId10"/>
    <p:sldId id="581" r:id="rId11"/>
    <p:sldId id="429" r:id="rId12"/>
    <p:sldId id="430" r:id="rId13"/>
    <p:sldId id="583" r:id="rId14"/>
    <p:sldId id="568" r:id="rId15"/>
    <p:sldId id="569" r:id="rId16"/>
    <p:sldId id="570" r:id="rId17"/>
    <p:sldId id="571" r:id="rId18"/>
    <p:sldId id="572" r:id="rId19"/>
    <p:sldId id="573" r:id="rId20"/>
    <p:sldId id="574" r:id="rId21"/>
    <p:sldId id="575" r:id="rId22"/>
    <p:sldId id="576" r:id="rId23"/>
    <p:sldId id="577" r:id="rId24"/>
    <p:sldId id="496" r:id="rId25"/>
    <p:sldId id="464"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10" r:id="rId39"/>
    <p:sldId id="511" r:id="rId40"/>
    <p:sldId id="512" r:id="rId41"/>
    <p:sldId id="513" r:id="rId42"/>
    <p:sldId id="586" r:id="rId43"/>
    <p:sldId id="587" r:id="rId44"/>
    <p:sldId id="514" r:id="rId45"/>
    <p:sldId id="515" r:id="rId46"/>
    <p:sldId id="516" r:id="rId47"/>
    <p:sldId id="517" r:id="rId48"/>
    <p:sldId id="519" r:id="rId49"/>
    <p:sldId id="520" r:id="rId50"/>
    <p:sldId id="521" r:id="rId51"/>
    <p:sldId id="522" r:id="rId52"/>
    <p:sldId id="524" r:id="rId53"/>
    <p:sldId id="589" r:id="rId54"/>
    <p:sldId id="564" r:id="rId55"/>
    <p:sldId id="528" r:id="rId56"/>
    <p:sldId id="529" r:id="rId57"/>
    <p:sldId id="530" r:id="rId58"/>
    <p:sldId id="531" r:id="rId59"/>
    <p:sldId id="532" r:id="rId60"/>
    <p:sldId id="541" r:id="rId61"/>
    <p:sldId id="540" r:id="rId62"/>
    <p:sldId id="542" r:id="rId63"/>
    <p:sldId id="543" r:id="rId64"/>
    <p:sldId id="544" r:id="rId65"/>
    <p:sldId id="545" r:id="rId66"/>
    <p:sldId id="546" r:id="rId67"/>
    <p:sldId id="547" r:id="rId68"/>
    <p:sldId id="534" r:id="rId69"/>
    <p:sldId id="535" r:id="rId70"/>
    <p:sldId id="549" r:id="rId71"/>
    <p:sldId id="548" r:id="rId72"/>
    <p:sldId id="550" r:id="rId73"/>
    <p:sldId id="551" r:id="rId74"/>
    <p:sldId id="552" r:id="rId75"/>
    <p:sldId id="553" r:id="rId76"/>
    <p:sldId id="554" r:id="rId77"/>
    <p:sldId id="565" r:id="rId78"/>
    <p:sldId id="556" r:id="rId79"/>
    <p:sldId id="557" r:id="rId80"/>
    <p:sldId id="536" r:id="rId81"/>
    <p:sldId id="590" r:id="rId82"/>
    <p:sldId id="537" r:id="rId8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0AA01F-5F13-128A-2750-61964BA57028}" name="Sara Daneshpour" initials="SD" userId="S::SDaneshpour@health.maryland.gov::be098566-e86c-4db5-a6ad-ec13dc1692c6" providerId="AD"/>
  <p188:author id="{979EA358-58E0-7EF0-2CAC-C5C77CED88D7}" name="Kimberly Reed" initials="KR" userId="S::kreed@telligen.com::a1418414-ebf9-4d81-a0b8-75ed8f9d8b56" providerId="AD"/>
  <p188:author id="{F9F76797-09C1-C1DB-0126-549FF39E727F}" name="Andrea Z. Lavine" initials="AZL" userId="Andrea Z. Lavine" providerId="None"/>
  <p188:author id="{BDDDEAA0-5FD3-C726-558D-C38D04A4245A}" name="Rhonda Mclaughlin" initials="RM" userId="S::rmclaughlin@telligen.com::77335ef0-9d45-425c-a419-a9a5e209d2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harrison" initials="h" lastIdx="2" clrIdx="0"/>
  <p:cmAuthor id="1" name="Scott Tiffany" initials="ST" lastIdx="9" clrIdx="1">
    <p:extLst>
      <p:ext uri="{19B8F6BF-5375-455C-9EA6-DF929625EA0E}">
        <p15:presenceInfo xmlns:p15="http://schemas.microsoft.com/office/powerpoint/2012/main" userId="S-1-5-21-1454471165-688789844-1708537768-23195" providerId="AD"/>
      </p:ext>
    </p:extLst>
  </p:cmAuthor>
  <p:cmAuthor id="2" name="Nelson Rokke" initials="NR" lastIdx="4" clrIdx="2">
    <p:extLst>
      <p:ext uri="{19B8F6BF-5375-455C-9EA6-DF929625EA0E}">
        <p15:presenceInfo xmlns:p15="http://schemas.microsoft.com/office/powerpoint/2012/main" userId="S::NRokke@telligen.com::2c4af857-74e2-408f-aecc-356fada8aa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DDC"/>
    <a:srgbClr val="19AEA8"/>
    <a:srgbClr val="CBE1EB"/>
    <a:srgbClr val="4C3384"/>
    <a:srgbClr val="F79720"/>
    <a:srgbClr val="D7E4BD"/>
    <a:srgbClr val="FDEADA"/>
    <a:srgbClr val="93CDDD"/>
    <a:srgbClr val="82C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A037A-5C48-465F-8093-055B07FDC6A0}" v="2" dt="2022-09-16T11:57:15.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3878" autoAdjust="0"/>
  </p:normalViewPr>
  <p:slideViewPr>
    <p:cSldViewPr>
      <p:cViewPr varScale="1">
        <p:scale>
          <a:sx n="89" d="100"/>
          <a:sy n="89" d="100"/>
        </p:scale>
        <p:origin x="54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84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93"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nda Mclaughlin" userId="77335ef0-9d45-425c-a419-a9a5e209d28f" providerId="ADAL" clId="{F8DA037A-5C48-465F-8093-055B07FDC6A0}"/>
    <pc:docChg chg="undo custSel delSld modSld">
      <pc:chgData name="Rhonda Mclaughlin" userId="77335ef0-9d45-425c-a419-a9a5e209d28f" providerId="ADAL" clId="{F8DA037A-5C48-465F-8093-055B07FDC6A0}" dt="2022-09-16T12:11:30.148" v="4677" actId="20577"/>
      <pc:docMkLst>
        <pc:docMk/>
      </pc:docMkLst>
      <pc:sldChg chg="modSp mod modNotesTx">
        <pc:chgData name="Rhonda Mclaughlin" userId="77335ef0-9d45-425c-a419-a9a5e209d28f" providerId="ADAL" clId="{F8DA037A-5C48-465F-8093-055B07FDC6A0}" dt="2022-09-16T00:00:17.510" v="2793" actId="5793"/>
        <pc:sldMkLst>
          <pc:docMk/>
          <pc:sldMk cId="0" sldId="296"/>
        </pc:sldMkLst>
        <pc:spChg chg="mod">
          <ac:chgData name="Rhonda Mclaughlin" userId="77335ef0-9d45-425c-a419-a9a5e209d28f" providerId="ADAL" clId="{F8DA037A-5C48-465F-8093-055B07FDC6A0}" dt="2022-09-15T22:09:09.669" v="20" actId="2711"/>
          <ac:spMkLst>
            <pc:docMk/>
            <pc:sldMk cId="0" sldId="296"/>
            <ac:spMk id="3" creationId="{00000000-0000-0000-0000-000000000000}"/>
          </ac:spMkLst>
        </pc:spChg>
      </pc:sldChg>
      <pc:sldChg chg="modSp mod modNotesTx">
        <pc:chgData name="Rhonda Mclaughlin" userId="77335ef0-9d45-425c-a419-a9a5e209d28f" providerId="ADAL" clId="{F8DA037A-5C48-465F-8093-055B07FDC6A0}" dt="2022-09-16T00:10:22.826" v="3479" actId="20577"/>
        <pc:sldMkLst>
          <pc:docMk/>
          <pc:sldMk cId="0" sldId="429"/>
        </pc:sldMkLst>
        <pc:spChg chg="mod">
          <ac:chgData name="Rhonda Mclaughlin" userId="77335ef0-9d45-425c-a419-a9a5e209d28f" providerId="ADAL" clId="{F8DA037A-5C48-465F-8093-055B07FDC6A0}" dt="2022-09-15T22:17:35.870" v="200" actId="2711"/>
          <ac:spMkLst>
            <pc:docMk/>
            <pc:sldMk cId="0" sldId="429"/>
            <ac:spMk id="13314" creationId="{00000000-0000-0000-0000-000000000000}"/>
          </ac:spMkLst>
        </pc:spChg>
      </pc:sldChg>
      <pc:sldChg chg="addSp modSp mod modNotesTx">
        <pc:chgData name="Rhonda Mclaughlin" userId="77335ef0-9d45-425c-a419-a9a5e209d28f" providerId="ADAL" clId="{F8DA037A-5C48-465F-8093-055B07FDC6A0}" dt="2022-09-16T12:04:58.491" v="4522" actId="6549"/>
        <pc:sldMkLst>
          <pc:docMk/>
          <pc:sldMk cId="0" sldId="430"/>
        </pc:sldMkLst>
        <pc:spChg chg="add mod">
          <ac:chgData name="Rhonda Mclaughlin" userId="77335ef0-9d45-425c-a419-a9a5e209d28f" providerId="ADAL" clId="{F8DA037A-5C48-465F-8093-055B07FDC6A0}" dt="2022-09-16T11:59:23.506" v="4163" actId="1076"/>
          <ac:spMkLst>
            <pc:docMk/>
            <pc:sldMk cId="0" sldId="430"/>
            <ac:spMk id="3" creationId="{4240BF87-2A57-A837-E697-BA519E766D51}"/>
          </ac:spMkLst>
        </pc:spChg>
        <pc:spChg chg="add mod">
          <ac:chgData name="Rhonda Mclaughlin" userId="77335ef0-9d45-425c-a419-a9a5e209d28f" providerId="ADAL" clId="{F8DA037A-5C48-465F-8093-055B07FDC6A0}" dt="2022-09-16T12:02:09.845" v="4311" actId="14100"/>
          <ac:spMkLst>
            <pc:docMk/>
            <pc:sldMk cId="0" sldId="430"/>
            <ac:spMk id="4" creationId="{FD0FCB95-CA8B-6A02-B058-FAE043973119}"/>
          </ac:spMkLst>
        </pc:spChg>
        <pc:spChg chg="mod">
          <ac:chgData name="Rhonda Mclaughlin" userId="77335ef0-9d45-425c-a419-a9a5e209d28f" providerId="ADAL" clId="{F8DA037A-5C48-465F-8093-055B07FDC6A0}" dt="2022-09-16T11:59:00.569" v="4159" actId="6549"/>
          <ac:spMkLst>
            <pc:docMk/>
            <pc:sldMk cId="0" sldId="430"/>
            <ac:spMk id="14338" creationId="{00000000-0000-0000-0000-000000000000}"/>
          </ac:spMkLst>
        </pc:spChg>
        <pc:spChg chg="mod">
          <ac:chgData name="Rhonda Mclaughlin" userId="77335ef0-9d45-425c-a419-a9a5e209d28f" providerId="ADAL" clId="{F8DA037A-5C48-465F-8093-055B07FDC6A0}" dt="2022-09-15T22:19:02.893" v="201" actId="2711"/>
          <ac:spMkLst>
            <pc:docMk/>
            <pc:sldMk cId="0" sldId="430"/>
            <ac:spMk id="14339" creationId="{00000000-0000-0000-0000-000000000000}"/>
          </ac:spMkLst>
        </pc:spChg>
        <pc:picChg chg="add mod modCrop">
          <ac:chgData name="Rhonda Mclaughlin" userId="77335ef0-9d45-425c-a419-a9a5e209d28f" providerId="ADAL" clId="{F8DA037A-5C48-465F-8093-055B07FDC6A0}" dt="2022-09-16T11:59:07.832" v="4160" actId="1076"/>
          <ac:picMkLst>
            <pc:docMk/>
            <pc:sldMk cId="0" sldId="430"/>
            <ac:picMk id="2" creationId="{0C3D2C42-4BB2-49BB-B255-235E6DCD4251}"/>
          </ac:picMkLst>
        </pc:picChg>
      </pc:sldChg>
      <pc:sldChg chg="modSp del mod">
        <pc:chgData name="Rhonda Mclaughlin" userId="77335ef0-9d45-425c-a419-a9a5e209d28f" providerId="ADAL" clId="{F8DA037A-5C48-465F-8093-055B07FDC6A0}" dt="2022-09-16T11:59:35.864" v="4164" actId="2696"/>
        <pc:sldMkLst>
          <pc:docMk/>
          <pc:sldMk cId="0" sldId="431"/>
        </pc:sldMkLst>
        <pc:spChg chg="mod">
          <ac:chgData name="Rhonda Mclaughlin" userId="77335ef0-9d45-425c-a419-a9a5e209d28f" providerId="ADAL" clId="{F8DA037A-5C48-465F-8093-055B07FDC6A0}" dt="2022-09-15T22:20:04.905" v="204" actId="2711"/>
          <ac:spMkLst>
            <pc:docMk/>
            <pc:sldMk cId="0" sldId="431"/>
            <ac:spMk id="15363" creationId="{00000000-0000-0000-0000-000000000000}"/>
          </ac:spMkLst>
        </pc:spChg>
      </pc:sldChg>
      <pc:sldChg chg="modSp mod">
        <pc:chgData name="Rhonda Mclaughlin" userId="77335ef0-9d45-425c-a419-a9a5e209d28f" providerId="ADAL" clId="{F8DA037A-5C48-465F-8093-055B07FDC6A0}" dt="2022-09-15T22:32:09.947" v="290" actId="1076"/>
        <pc:sldMkLst>
          <pc:docMk/>
          <pc:sldMk cId="0" sldId="464"/>
        </pc:sldMkLst>
        <pc:spChg chg="mod">
          <ac:chgData name="Rhonda Mclaughlin" userId="77335ef0-9d45-425c-a419-a9a5e209d28f" providerId="ADAL" clId="{F8DA037A-5C48-465F-8093-055B07FDC6A0}" dt="2022-09-15T22:32:02.690" v="289" actId="255"/>
          <ac:spMkLst>
            <pc:docMk/>
            <pc:sldMk cId="0" sldId="464"/>
            <ac:spMk id="14338" creationId="{00000000-0000-0000-0000-000000000000}"/>
          </ac:spMkLst>
        </pc:spChg>
        <pc:spChg chg="mod">
          <ac:chgData name="Rhonda Mclaughlin" userId="77335ef0-9d45-425c-a419-a9a5e209d28f" providerId="ADAL" clId="{F8DA037A-5C48-465F-8093-055B07FDC6A0}" dt="2022-09-15T22:31:45.092" v="287" actId="255"/>
          <ac:spMkLst>
            <pc:docMk/>
            <pc:sldMk cId="0" sldId="464"/>
            <ac:spMk id="14339" creationId="{00000000-0000-0000-0000-000000000000}"/>
          </ac:spMkLst>
        </pc:spChg>
        <pc:picChg chg="mod">
          <ac:chgData name="Rhonda Mclaughlin" userId="77335ef0-9d45-425c-a419-a9a5e209d28f" providerId="ADAL" clId="{F8DA037A-5C48-465F-8093-055B07FDC6A0}" dt="2022-09-15T22:32:09.947" v="290" actId="1076"/>
          <ac:picMkLst>
            <pc:docMk/>
            <pc:sldMk cId="0" sldId="464"/>
            <ac:picMk id="5" creationId="{AF7B931A-C5CB-08EE-8AD8-F8840B34599F}"/>
          </ac:picMkLst>
        </pc:picChg>
      </pc:sldChg>
      <pc:sldChg chg="modSp mod modNotesTx">
        <pc:chgData name="Rhonda Mclaughlin" userId="77335ef0-9d45-425c-a419-a9a5e209d28f" providerId="ADAL" clId="{F8DA037A-5C48-465F-8093-055B07FDC6A0}" dt="2022-09-16T00:09:07.872" v="3421" actId="20577"/>
        <pc:sldMkLst>
          <pc:docMk/>
          <pc:sldMk cId="0" sldId="495"/>
        </pc:sldMkLst>
        <pc:spChg chg="mod">
          <ac:chgData name="Rhonda Mclaughlin" userId="77335ef0-9d45-425c-a419-a9a5e209d28f" providerId="ADAL" clId="{F8DA037A-5C48-465F-8093-055B07FDC6A0}" dt="2022-09-15T22:09:43.507" v="22" actId="2711"/>
          <ac:spMkLst>
            <pc:docMk/>
            <pc:sldMk cId="0" sldId="495"/>
            <ac:spMk id="4" creationId="{00000000-0000-0000-0000-000000000000}"/>
          </ac:spMkLst>
        </pc:spChg>
        <pc:spChg chg="mod">
          <ac:chgData name="Rhonda Mclaughlin" userId="77335ef0-9d45-425c-a419-a9a5e209d28f" providerId="ADAL" clId="{F8DA037A-5C48-465F-8093-055B07FDC6A0}" dt="2022-09-15T22:09:31.019" v="21" actId="2711"/>
          <ac:spMkLst>
            <pc:docMk/>
            <pc:sldMk cId="0" sldId="495"/>
            <ac:spMk id="5" creationId="{00000000-0000-0000-0000-000000000000}"/>
          </ac:spMkLst>
        </pc:spChg>
      </pc:sldChg>
      <pc:sldChg chg="modSp mod">
        <pc:chgData name="Rhonda Mclaughlin" userId="77335ef0-9d45-425c-a419-a9a5e209d28f" providerId="ADAL" clId="{F8DA037A-5C48-465F-8093-055B07FDC6A0}" dt="2022-09-16T12:06:29.178" v="4523" actId="1076"/>
        <pc:sldMkLst>
          <pc:docMk/>
          <pc:sldMk cId="2590588148" sldId="496"/>
        </pc:sldMkLst>
        <pc:spChg chg="mod">
          <ac:chgData name="Rhonda Mclaughlin" userId="77335ef0-9d45-425c-a419-a9a5e209d28f" providerId="ADAL" clId="{F8DA037A-5C48-465F-8093-055B07FDC6A0}" dt="2022-09-16T12:06:29.178" v="4523" actId="1076"/>
          <ac:spMkLst>
            <pc:docMk/>
            <pc:sldMk cId="2590588148" sldId="496"/>
            <ac:spMk id="10242" creationId="{00000000-0000-0000-0000-000000000000}"/>
          </ac:spMkLst>
        </pc:spChg>
      </pc:sldChg>
      <pc:sldChg chg="modSp mod">
        <pc:chgData name="Rhonda Mclaughlin" userId="77335ef0-9d45-425c-a419-a9a5e209d28f" providerId="ADAL" clId="{F8DA037A-5C48-465F-8093-055B07FDC6A0}" dt="2022-09-15T22:33:33.644" v="299" actId="1076"/>
        <pc:sldMkLst>
          <pc:docMk/>
          <pc:sldMk cId="1005646127" sldId="497"/>
        </pc:sldMkLst>
        <pc:spChg chg="mod">
          <ac:chgData name="Rhonda Mclaughlin" userId="77335ef0-9d45-425c-a419-a9a5e209d28f" providerId="ADAL" clId="{F8DA037A-5C48-465F-8093-055B07FDC6A0}" dt="2022-09-15T22:33:27.748" v="298" actId="1076"/>
          <ac:spMkLst>
            <pc:docMk/>
            <pc:sldMk cId="1005646127" sldId="497"/>
            <ac:spMk id="3" creationId="{FB2FDB77-C4D5-4B68-AC56-D97AEF069391}"/>
          </ac:spMkLst>
        </pc:spChg>
        <pc:spChg chg="mod">
          <ac:chgData name="Rhonda Mclaughlin" userId="77335ef0-9d45-425c-a419-a9a5e209d28f" providerId="ADAL" clId="{F8DA037A-5C48-465F-8093-055B07FDC6A0}" dt="2022-09-15T22:32:37.389" v="292" actId="255"/>
          <ac:spMkLst>
            <pc:docMk/>
            <pc:sldMk cId="1005646127" sldId="497"/>
            <ac:spMk id="14339" creationId="{00000000-0000-0000-0000-000000000000}"/>
          </ac:spMkLst>
        </pc:spChg>
        <pc:picChg chg="mod">
          <ac:chgData name="Rhonda Mclaughlin" userId="77335ef0-9d45-425c-a419-a9a5e209d28f" providerId="ADAL" clId="{F8DA037A-5C48-465F-8093-055B07FDC6A0}" dt="2022-09-15T22:33:33.644" v="299" actId="1076"/>
          <ac:picMkLst>
            <pc:docMk/>
            <pc:sldMk cId="1005646127" sldId="497"/>
            <ac:picMk id="2" creationId="{E1F24E2F-01A4-4BA6-B5BA-FC231057A1CA}"/>
          </ac:picMkLst>
        </pc:picChg>
      </pc:sldChg>
      <pc:sldChg chg="modSp mod">
        <pc:chgData name="Rhonda Mclaughlin" userId="77335ef0-9d45-425c-a419-a9a5e209d28f" providerId="ADAL" clId="{F8DA037A-5C48-465F-8093-055B07FDC6A0}" dt="2022-09-15T22:33:53.170" v="301" actId="255"/>
        <pc:sldMkLst>
          <pc:docMk/>
          <pc:sldMk cId="3721944760" sldId="498"/>
        </pc:sldMkLst>
        <pc:spChg chg="mod">
          <ac:chgData name="Rhonda Mclaughlin" userId="77335ef0-9d45-425c-a419-a9a5e209d28f" providerId="ADAL" clId="{F8DA037A-5C48-465F-8093-055B07FDC6A0}" dt="2022-09-15T22:33:53.170" v="301" actId="255"/>
          <ac:spMkLst>
            <pc:docMk/>
            <pc:sldMk cId="3721944760" sldId="498"/>
            <ac:spMk id="3" creationId="{9888641B-5392-4ED1-A967-4B0DABA912BD}"/>
          </ac:spMkLst>
        </pc:spChg>
      </pc:sldChg>
      <pc:sldChg chg="modSp mod">
        <pc:chgData name="Rhonda Mclaughlin" userId="77335ef0-9d45-425c-a419-a9a5e209d28f" providerId="ADAL" clId="{F8DA037A-5C48-465F-8093-055B07FDC6A0}" dt="2022-09-15T22:35:24.587" v="308" actId="255"/>
        <pc:sldMkLst>
          <pc:docMk/>
          <pc:sldMk cId="667030299" sldId="499"/>
        </pc:sldMkLst>
        <pc:spChg chg="mod">
          <ac:chgData name="Rhonda Mclaughlin" userId="77335ef0-9d45-425c-a419-a9a5e209d28f" providerId="ADAL" clId="{F8DA037A-5C48-465F-8093-055B07FDC6A0}" dt="2022-09-15T22:34:40.230" v="303" actId="255"/>
          <ac:spMkLst>
            <pc:docMk/>
            <pc:sldMk cId="667030299" sldId="499"/>
            <ac:spMk id="3" creationId="{9888641B-5392-4ED1-A967-4B0DABA912BD}"/>
          </ac:spMkLst>
        </pc:spChg>
        <pc:spChg chg="mod">
          <ac:chgData name="Rhonda Mclaughlin" userId="77335ef0-9d45-425c-a419-a9a5e209d28f" providerId="ADAL" clId="{F8DA037A-5C48-465F-8093-055B07FDC6A0}" dt="2022-09-15T22:35:24.587" v="308" actId="255"/>
          <ac:spMkLst>
            <pc:docMk/>
            <pc:sldMk cId="667030299" sldId="499"/>
            <ac:spMk id="7" creationId="{AA19C33A-FD3A-413A-873D-ECBBA4DEA22F}"/>
          </ac:spMkLst>
        </pc:spChg>
      </pc:sldChg>
      <pc:sldChg chg="modSp mod">
        <pc:chgData name="Rhonda Mclaughlin" userId="77335ef0-9d45-425c-a419-a9a5e209d28f" providerId="ADAL" clId="{F8DA037A-5C48-465F-8093-055B07FDC6A0}" dt="2022-09-15T22:36:50.440" v="314" actId="1076"/>
        <pc:sldMkLst>
          <pc:docMk/>
          <pc:sldMk cId="2537785394" sldId="500"/>
        </pc:sldMkLst>
        <pc:spChg chg="mod">
          <ac:chgData name="Rhonda Mclaughlin" userId="77335ef0-9d45-425c-a419-a9a5e209d28f" providerId="ADAL" clId="{F8DA037A-5C48-465F-8093-055B07FDC6A0}" dt="2022-09-15T22:36:46.127" v="313" actId="1076"/>
          <ac:spMkLst>
            <pc:docMk/>
            <pc:sldMk cId="2537785394" sldId="500"/>
            <ac:spMk id="3" creationId="{0F0883F8-94D8-4E94-B573-3FAB2F68972A}"/>
          </ac:spMkLst>
        </pc:spChg>
        <pc:spChg chg="mod">
          <ac:chgData name="Rhonda Mclaughlin" userId="77335ef0-9d45-425c-a419-a9a5e209d28f" providerId="ADAL" clId="{F8DA037A-5C48-465F-8093-055B07FDC6A0}" dt="2022-09-15T22:36:07.531" v="310" actId="255"/>
          <ac:spMkLst>
            <pc:docMk/>
            <pc:sldMk cId="2537785394" sldId="500"/>
            <ac:spMk id="4" creationId="{6308C137-2A85-410C-9308-9B4F45FB34E7}"/>
          </ac:spMkLst>
        </pc:spChg>
        <pc:picChg chg="mod">
          <ac:chgData name="Rhonda Mclaughlin" userId="77335ef0-9d45-425c-a419-a9a5e209d28f" providerId="ADAL" clId="{F8DA037A-5C48-465F-8093-055B07FDC6A0}" dt="2022-09-15T22:36:50.440" v="314" actId="1076"/>
          <ac:picMkLst>
            <pc:docMk/>
            <pc:sldMk cId="2537785394" sldId="500"/>
            <ac:picMk id="5" creationId="{2EEE1D28-667E-4D99-B870-E94B8B1BD038}"/>
          </ac:picMkLst>
        </pc:picChg>
      </pc:sldChg>
      <pc:sldChg chg="modSp mod">
        <pc:chgData name="Rhonda Mclaughlin" userId="77335ef0-9d45-425c-a419-a9a5e209d28f" providerId="ADAL" clId="{F8DA037A-5C48-465F-8093-055B07FDC6A0}" dt="2022-09-15T22:38:29.862" v="322" actId="1076"/>
        <pc:sldMkLst>
          <pc:docMk/>
          <pc:sldMk cId="187105920" sldId="501"/>
        </pc:sldMkLst>
        <pc:spChg chg="mod">
          <ac:chgData name="Rhonda Mclaughlin" userId="77335ef0-9d45-425c-a419-a9a5e209d28f" providerId="ADAL" clId="{F8DA037A-5C48-465F-8093-055B07FDC6A0}" dt="2022-09-15T22:37:20.261" v="316" actId="255"/>
          <ac:spMkLst>
            <pc:docMk/>
            <pc:sldMk cId="187105920" sldId="501"/>
            <ac:spMk id="4" creationId="{6308C137-2A85-410C-9308-9B4F45FB34E7}"/>
          </ac:spMkLst>
        </pc:spChg>
        <pc:spChg chg="mod">
          <ac:chgData name="Rhonda Mclaughlin" userId="77335ef0-9d45-425c-a419-a9a5e209d28f" providerId="ADAL" clId="{F8DA037A-5C48-465F-8093-055B07FDC6A0}" dt="2022-09-15T22:38:29.862" v="322" actId="1076"/>
          <ac:spMkLst>
            <pc:docMk/>
            <pc:sldMk cId="187105920" sldId="501"/>
            <ac:spMk id="7" creationId="{2E29B346-6998-43E0-A04B-9FC82B4B98FF}"/>
          </ac:spMkLst>
        </pc:spChg>
        <pc:picChg chg="mod">
          <ac:chgData name="Rhonda Mclaughlin" userId="77335ef0-9d45-425c-a419-a9a5e209d28f" providerId="ADAL" clId="{F8DA037A-5C48-465F-8093-055B07FDC6A0}" dt="2022-09-15T22:38:24.223" v="321" actId="1076"/>
          <ac:picMkLst>
            <pc:docMk/>
            <pc:sldMk cId="187105920" sldId="501"/>
            <ac:picMk id="8" creationId="{145ED64A-D5C8-4BF4-B4AF-4467C6C277DF}"/>
          </ac:picMkLst>
        </pc:picChg>
      </pc:sldChg>
      <pc:sldChg chg="modSp mod">
        <pc:chgData name="Rhonda Mclaughlin" userId="77335ef0-9d45-425c-a419-a9a5e209d28f" providerId="ADAL" clId="{F8DA037A-5C48-465F-8093-055B07FDC6A0}" dt="2022-09-15T22:39:18.553" v="327" actId="1076"/>
        <pc:sldMkLst>
          <pc:docMk/>
          <pc:sldMk cId="3492785745" sldId="502"/>
        </pc:sldMkLst>
        <pc:spChg chg="mod">
          <ac:chgData name="Rhonda Mclaughlin" userId="77335ef0-9d45-425c-a419-a9a5e209d28f" providerId="ADAL" clId="{F8DA037A-5C48-465F-8093-055B07FDC6A0}" dt="2022-09-15T22:38:56.591" v="324" actId="255"/>
          <ac:spMkLst>
            <pc:docMk/>
            <pc:sldMk cId="3492785745" sldId="502"/>
            <ac:spMk id="4" creationId="{6308C137-2A85-410C-9308-9B4F45FB34E7}"/>
          </ac:spMkLst>
        </pc:spChg>
        <pc:spChg chg="mod">
          <ac:chgData name="Rhonda Mclaughlin" userId="77335ef0-9d45-425c-a419-a9a5e209d28f" providerId="ADAL" clId="{F8DA037A-5C48-465F-8093-055B07FDC6A0}" dt="2022-09-15T22:39:18.553" v="327" actId="1076"/>
          <ac:spMkLst>
            <pc:docMk/>
            <pc:sldMk cId="3492785745" sldId="502"/>
            <ac:spMk id="5" creationId="{817D95ED-ACCC-4F9E-88B4-589F496E2ECD}"/>
          </ac:spMkLst>
        </pc:spChg>
      </pc:sldChg>
      <pc:sldChg chg="modSp mod">
        <pc:chgData name="Rhonda Mclaughlin" userId="77335ef0-9d45-425c-a419-a9a5e209d28f" providerId="ADAL" clId="{F8DA037A-5C48-465F-8093-055B07FDC6A0}" dt="2022-09-15T22:39:51.585" v="331" actId="255"/>
        <pc:sldMkLst>
          <pc:docMk/>
          <pc:sldMk cId="2583728030" sldId="503"/>
        </pc:sldMkLst>
        <pc:spChg chg="mod">
          <ac:chgData name="Rhonda Mclaughlin" userId="77335ef0-9d45-425c-a419-a9a5e209d28f" providerId="ADAL" clId="{F8DA037A-5C48-465F-8093-055B07FDC6A0}" dt="2022-09-15T22:39:37.717" v="329" actId="255"/>
          <ac:spMkLst>
            <pc:docMk/>
            <pc:sldMk cId="2583728030" sldId="503"/>
            <ac:spMk id="4" creationId="{6308C137-2A85-410C-9308-9B4F45FB34E7}"/>
          </ac:spMkLst>
        </pc:spChg>
        <pc:spChg chg="mod">
          <ac:chgData name="Rhonda Mclaughlin" userId="77335ef0-9d45-425c-a419-a9a5e209d28f" providerId="ADAL" clId="{F8DA037A-5C48-465F-8093-055B07FDC6A0}" dt="2022-09-15T22:39:51.585" v="331" actId="255"/>
          <ac:spMkLst>
            <pc:docMk/>
            <pc:sldMk cId="2583728030" sldId="503"/>
            <ac:spMk id="5" creationId="{817D95ED-ACCC-4F9E-88B4-589F496E2ECD}"/>
          </ac:spMkLst>
        </pc:spChg>
      </pc:sldChg>
      <pc:sldChg chg="modSp mod">
        <pc:chgData name="Rhonda Mclaughlin" userId="77335ef0-9d45-425c-a419-a9a5e209d28f" providerId="ADAL" clId="{F8DA037A-5C48-465F-8093-055B07FDC6A0}" dt="2022-09-15T22:41:01.510" v="336" actId="1076"/>
        <pc:sldMkLst>
          <pc:docMk/>
          <pc:sldMk cId="2455167302" sldId="504"/>
        </pc:sldMkLst>
        <pc:spChg chg="mod">
          <ac:chgData name="Rhonda Mclaughlin" userId="77335ef0-9d45-425c-a419-a9a5e209d28f" providerId="ADAL" clId="{F8DA037A-5C48-465F-8093-055B07FDC6A0}" dt="2022-09-15T22:40:53.125" v="335" actId="255"/>
          <ac:spMkLst>
            <pc:docMk/>
            <pc:sldMk cId="2455167302" sldId="504"/>
            <ac:spMk id="3" creationId="{0F335344-8456-452D-A481-C071F1D9AC03}"/>
          </ac:spMkLst>
        </pc:spChg>
        <pc:spChg chg="mod">
          <ac:chgData name="Rhonda Mclaughlin" userId="77335ef0-9d45-425c-a419-a9a5e209d28f" providerId="ADAL" clId="{F8DA037A-5C48-465F-8093-055B07FDC6A0}" dt="2022-09-15T22:40:40.312" v="333" actId="255"/>
          <ac:spMkLst>
            <pc:docMk/>
            <pc:sldMk cId="2455167302" sldId="504"/>
            <ac:spMk id="4" creationId="{592C1228-57D9-4AB1-B488-D82192BC57F7}"/>
          </ac:spMkLst>
        </pc:spChg>
        <pc:picChg chg="mod">
          <ac:chgData name="Rhonda Mclaughlin" userId="77335ef0-9d45-425c-a419-a9a5e209d28f" providerId="ADAL" clId="{F8DA037A-5C48-465F-8093-055B07FDC6A0}" dt="2022-09-15T22:41:01.510" v="336" actId="1076"/>
          <ac:picMkLst>
            <pc:docMk/>
            <pc:sldMk cId="2455167302" sldId="504"/>
            <ac:picMk id="2" creationId="{CE3373A3-3F7E-4711-A980-CE0EDDF85723}"/>
          </ac:picMkLst>
        </pc:picChg>
      </pc:sldChg>
      <pc:sldChg chg="modSp mod">
        <pc:chgData name="Rhonda Mclaughlin" userId="77335ef0-9d45-425c-a419-a9a5e209d28f" providerId="ADAL" clId="{F8DA037A-5C48-465F-8093-055B07FDC6A0}" dt="2022-09-15T22:41:56.283" v="340" actId="255"/>
        <pc:sldMkLst>
          <pc:docMk/>
          <pc:sldMk cId="3396309936" sldId="505"/>
        </pc:sldMkLst>
        <pc:spChg chg="mod">
          <ac:chgData name="Rhonda Mclaughlin" userId="77335ef0-9d45-425c-a419-a9a5e209d28f" providerId="ADAL" clId="{F8DA037A-5C48-465F-8093-055B07FDC6A0}" dt="2022-09-15T22:41:56.283" v="340" actId="255"/>
          <ac:spMkLst>
            <pc:docMk/>
            <pc:sldMk cId="3396309936" sldId="505"/>
            <ac:spMk id="3" creationId="{5ED34601-2535-407A-B79E-F5B8E0C46921}"/>
          </ac:spMkLst>
        </pc:spChg>
        <pc:spChg chg="mod">
          <ac:chgData name="Rhonda Mclaughlin" userId="77335ef0-9d45-425c-a419-a9a5e209d28f" providerId="ADAL" clId="{F8DA037A-5C48-465F-8093-055B07FDC6A0}" dt="2022-09-15T22:41:42.167" v="338" actId="255"/>
          <ac:spMkLst>
            <pc:docMk/>
            <pc:sldMk cId="3396309936" sldId="505"/>
            <ac:spMk id="4" creationId="{7A0D71B6-6710-4844-B908-26A85493B4E0}"/>
          </ac:spMkLst>
        </pc:spChg>
      </pc:sldChg>
      <pc:sldChg chg="modSp mod">
        <pc:chgData name="Rhonda Mclaughlin" userId="77335ef0-9d45-425c-a419-a9a5e209d28f" providerId="ADAL" clId="{F8DA037A-5C48-465F-8093-055B07FDC6A0}" dt="2022-09-15T22:42:54.929" v="344" actId="255"/>
        <pc:sldMkLst>
          <pc:docMk/>
          <pc:sldMk cId="3691157003" sldId="506"/>
        </pc:sldMkLst>
        <pc:spChg chg="mod">
          <ac:chgData name="Rhonda Mclaughlin" userId="77335ef0-9d45-425c-a419-a9a5e209d28f" providerId="ADAL" clId="{F8DA037A-5C48-465F-8093-055B07FDC6A0}" dt="2022-09-15T22:42:54.929" v="344" actId="255"/>
          <ac:spMkLst>
            <pc:docMk/>
            <pc:sldMk cId="3691157003" sldId="506"/>
            <ac:spMk id="3" creationId="{F81E62DF-F609-440A-99BE-68D545077A49}"/>
          </ac:spMkLst>
        </pc:spChg>
        <pc:spChg chg="mod">
          <ac:chgData name="Rhonda Mclaughlin" userId="77335ef0-9d45-425c-a419-a9a5e209d28f" providerId="ADAL" clId="{F8DA037A-5C48-465F-8093-055B07FDC6A0}" dt="2022-09-15T22:42:40.974" v="342" actId="255"/>
          <ac:spMkLst>
            <pc:docMk/>
            <pc:sldMk cId="3691157003" sldId="506"/>
            <ac:spMk id="4" creationId="{1E77C25B-228F-4C91-B2D2-2CBCFD3C5F97}"/>
          </ac:spMkLst>
        </pc:spChg>
      </pc:sldChg>
      <pc:sldChg chg="modSp mod">
        <pc:chgData name="Rhonda Mclaughlin" userId="77335ef0-9d45-425c-a419-a9a5e209d28f" providerId="ADAL" clId="{F8DA037A-5C48-465F-8093-055B07FDC6A0}" dt="2022-09-15T22:43:29.107" v="348" actId="255"/>
        <pc:sldMkLst>
          <pc:docMk/>
          <pc:sldMk cId="1970146359" sldId="507"/>
        </pc:sldMkLst>
        <pc:spChg chg="mod">
          <ac:chgData name="Rhonda Mclaughlin" userId="77335ef0-9d45-425c-a419-a9a5e209d28f" providerId="ADAL" clId="{F8DA037A-5C48-465F-8093-055B07FDC6A0}" dt="2022-09-15T22:43:29.107" v="348" actId="255"/>
          <ac:spMkLst>
            <pc:docMk/>
            <pc:sldMk cId="1970146359" sldId="507"/>
            <ac:spMk id="3" creationId="{B6A7B529-7B7B-4821-A352-33FCC974ADB2}"/>
          </ac:spMkLst>
        </pc:spChg>
        <pc:spChg chg="mod">
          <ac:chgData name="Rhonda Mclaughlin" userId="77335ef0-9d45-425c-a419-a9a5e209d28f" providerId="ADAL" clId="{F8DA037A-5C48-465F-8093-055B07FDC6A0}" dt="2022-09-15T22:43:16.729" v="346" actId="255"/>
          <ac:spMkLst>
            <pc:docMk/>
            <pc:sldMk cId="1970146359" sldId="507"/>
            <ac:spMk id="4" creationId="{EF03B48B-D1CF-402E-B50A-9B7420EEAF96}"/>
          </ac:spMkLst>
        </pc:spChg>
      </pc:sldChg>
      <pc:sldChg chg="modSp mod">
        <pc:chgData name="Rhonda Mclaughlin" userId="77335ef0-9d45-425c-a419-a9a5e209d28f" providerId="ADAL" clId="{F8DA037A-5C48-465F-8093-055B07FDC6A0}" dt="2022-09-15T22:43:55.572" v="352" actId="255"/>
        <pc:sldMkLst>
          <pc:docMk/>
          <pc:sldMk cId="3198247321" sldId="508"/>
        </pc:sldMkLst>
        <pc:spChg chg="mod">
          <ac:chgData name="Rhonda Mclaughlin" userId="77335ef0-9d45-425c-a419-a9a5e209d28f" providerId="ADAL" clId="{F8DA037A-5C48-465F-8093-055B07FDC6A0}" dt="2022-09-15T22:43:55.572" v="352" actId="255"/>
          <ac:spMkLst>
            <pc:docMk/>
            <pc:sldMk cId="3198247321" sldId="508"/>
            <ac:spMk id="3" creationId="{B5EF0F18-B167-4DF1-A410-07352B51DF15}"/>
          </ac:spMkLst>
        </pc:spChg>
        <pc:spChg chg="mod">
          <ac:chgData name="Rhonda Mclaughlin" userId="77335ef0-9d45-425c-a419-a9a5e209d28f" providerId="ADAL" clId="{F8DA037A-5C48-465F-8093-055B07FDC6A0}" dt="2022-09-15T22:43:43.548" v="350" actId="255"/>
          <ac:spMkLst>
            <pc:docMk/>
            <pc:sldMk cId="3198247321" sldId="508"/>
            <ac:spMk id="4" creationId="{70725CE6-E65D-443F-84EB-E3F5A41751FB}"/>
          </ac:spMkLst>
        </pc:spChg>
      </pc:sldChg>
      <pc:sldChg chg="modSp mod">
        <pc:chgData name="Rhonda Mclaughlin" userId="77335ef0-9d45-425c-a419-a9a5e209d28f" providerId="ADAL" clId="{F8DA037A-5C48-465F-8093-055B07FDC6A0}" dt="2022-09-15T22:44:35.034" v="356" actId="255"/>
        <pc:sldMkLst>
          <pc:docMk/>
          <pc:sldMk cId="2934557555" sldId="510"/>
        </pc:sldMkLst>
        <pc:spChg chg="mod">
          <ac:chgData name="Rhonda Mclaughlin" userId="77335ef0-9d45-425c-a419-a9a5e209d28f" providerId="ADAL" clId="{F8DA037A-5C48-465F-8093-055B07FDC6A0}" dt="2022-09-15T22:44:35.034" v="356" actId="255"/>
          <ac:spMkLst>
            <pc:docMk/>
            <pc:sldMk cId="2934557555" sldId="510"/>
            <ac:spMk id="3" creationId="{B5EF0F18-B167-4DF1-A410-07352B51DF15}"/>
          </ac:spMkLst>
        </pc:spChg>
        <pc:spChg chg="mod">
          <ac:chgData name="Rhonda Mclaughlin" userId="77335ef0-9d45-425c-a419-a9a5e209d28f" providerId="ADAL" clId="{F8DA037A-5C48-465F-8093-055B07FDC6A0}" dt="2022-09-15T22:44:15.205" v="354" actId="255"/>
          <ac:spMkLst>
            <pc:docMk/>
            <pc:sldMk cId="2934557555" sldId="510"/>
            <ac:spMk id="4" creationId="{70725CE6-E65D-443F-84EB-E3F5A41751FB}"/>
          </ac:spMkLst>
        </pc:spChg>
      </pc:sldChg>
      <pc:sldChg chg="modSp mod">
        <pc:chgData name="Rhonda Mclaughlin" userId="77335ef0-9d45-425c-a419-a9a5e209d28f" providerId="ADAL" clId="{F8DA037A-5C48-465F-8093-055B07FDC6A0}" dt="2022-09-15T22:45:06.499" v="360" actId="255"/>
        <pc:sldMkLst>
          <pc:docMk/>
          <pc:sldMk cId="3008473805" sldId="511"/>
        </pc:sldMkLst>
        <pc:spChg chg="mod">
          <ac:chgData name="Rhonda Mclaughlin" userId="77335ef0-9d45-425c-a419-a9a5e209d28f" providerId="ADAL" clId="{F8DA037A-5C48-465F-8093-055B07FDC6A0}" dt="2022-09-15T22:45:06.499" v="360" actId="255"/>
          <ac:spMkLst>
            <pc:docMk/>
            <pc:sldMk cId="3008473805" sldId="511"/>
            <ac:spMk id="3" creationId="{B2DDFF31-A752-4212-B304-49817593FC6F}"/>
          </ac:spMkLst>
        </pc:spChg>
        <pc:spChg chg="mod">
          <ac:chgData name="Rhonda Mclaughlin" userId="77335ef0-9d45-425c-a419-a9a5e209d28f" providerId="ADAL" clId="{F8DA037A-5C48-465F-8093-055B07FDC6A0}" dt="2022-09-15T22:44:54.316" v="358" actId="255"/>
          <ac:spMkLst>
            <pc:docMk/>
            <pc:sldMk cId="3008473805" sldId="511"/>
            <ac:spMk id="4" creationId="{B45200FD-3A3D-49B0-9B79-DDEEDB1F97BC}"/>
          </ac:spMkLst>
        </pc:spChg>
      </pc:sldChg>
      <pc:sldChg chg="modSp mod">
        <pc:chgData name="Rhonda Mclaughlin" userId="77335ef0-9d45-425c-a419-a9a5e209d28f" providerId="ADAL" clId="{F8DA037A-5C48-465F-8093-055B07FDC6A0}" dt="2022-09-15T22:45:45.146" v="364" actId="255"/>
        <pc:sldMkLst>
          <pc:docMk/>
          <pc:sldMk cId="1656351399" sldId="512"/>
        </pc:sldMkLst>
        <pc:spChg chg="mod">
          <ac:chgData name="Rhonda Mclaughlin" userId="77335ef0-9d45-425c-a419-a9a5e209d28f" providerId="ADAL" clId="{F8DA037A-5C48-465F-8093-055B07FDC6A0}" dt="2022-09-15T22:45:45.146" v="364" actId="255"/>
          <ac:spMkLst>
            <pc:docMk/>
            <pc:sldMk cId="1656351399" sldId="512"/>
            <ac:spMk id="3" creationId="{7317934D-1479-40C6-88BB-E185220A5731}"/>
          </ac:spMkLst>
        </pc:spChg>
        <pc:spChg chg="mod">
          <ac:chgData name="Rhonda Mclaughlin" userId="77335ef0-9d45-425c-a419-a9a5e209d28f" providerId="ADAL" clId="{F8DA037A-5C48-465F-8093-055B07FDC6A0}" dt="2022-09-15T22:45:31.775" v="362" actId="255"/>
          <ac:spMkLst>
            <pc:docMk/>
            <pc:sldMk cId="1656351399" sldId="512"/>
            <ac:spMk id="4" creationId="{6BA7C103-49E6-47D6-807E-900650EC2A12}"/>
          </ac:spMkLst>
        </pc:spChg>
      </pc:sldChg>
      <pc:sldChg chg="modSp mod">
        <pc:chgData name="Rhonda Mclaughlin" userId="77335ef0-9d45-425c-a419-a9a5e209d28f" providerId="ADAL" clId="{F8DA037A-5C48-465F-8093-055B07FDC6A0}" dt="2022-09-15T22:46:09.638" v="368" actId="255"/>
        <pc:sldMkLst>
          <pc:docMk/>
          <pc:sldMk cId="2049395508" sldId="513"/>
        </pc:sldMkLst>
        <pc:spChg chg="mod">
          <ac:chgData name="Rhonda Mclaughlin" userId="77335ef0-9d45-425c-a419-a9a5e209d28f" providerId="ADAL" clId="{F8DA037A-5C48-465F-8093-055B07FDC6A0}" dt="2022-09-15T22:46:09.638" v="368" actId="255"/>
          <ac:spMkLst>
            <pc:docMk/>
            <pc:sldMk cId="2049395508" sldId="513"/>
            <ac:spMk id="3" creationId="{7317934D-1479-40C6-88BB-E185220A5731}"/>
          </ac:spMkLst>
        </pc:spChg>
        <pc:spChg chg="mod">
          <ac:chgData name="Rhonda Mclaughlin" userId="77335ef0-9d45-425c-a419-a9a5e209d28f" providerId="ADAL" clId="{F8DA037A-5C48-465F-8093-055B07FDC6A0}" dt="2022-09-15T22:45:57.850" v="366" actId="255"/>
          <ac:spMkLst>
            <pc:docMk/>
            <pc:sldMk cId="2049395508" sldId="513"/>
            <ac:spMk id="4" creationId="{6BA7C103-49E6-47D6-807E-900650EC2A12}"/>
          </ac:spMkLst>
        </pc:spChg>
      </pc:sldChg>
      <pc:sldChg chg="modSp mod">
        <pc:chgData name="Rhonda Mclaughlin" userId="77335ef0-9d45-425c-a419-a9a5e209d28f" providerId="ADAL" clId="{F8DA037A-5C48-465F-8093-055B07FDC6A0}" dt="2022-09-15T22:50:02.002" v="437" actId="20577"/>
        <pc:sldMkLst>
          <pc:docMk/>
          <pc:sldMk cId="4199257071" sldId="514"/>
        </pc:sldMkLst>
        <pc:spChg chg="mod">
          <ac:chgData name="Rhonda Mclaughlin" userId="77335ef0-9d45-425c-a419-a9a5e209d28f" providerId="ADAL" clId="{F8DA037A-5C48-465F-8093-055B07FDC6A0}" dt="2022-09-15T22:48:15.211" v="395" actId="255"/>
          <ac:spMkLst>
            <pc:docMk/>
            <pc:sldMk cId="4199257071" sldId="514"/>
            <ac:spMk id="4" creationId="{D9773C1E-C52E-4015-B4F7-BE21A547C36F}"/>
          </ac:spMkLst>
        </pc:spChg>
        <pc:spChg chg="mod">
          <ac:chgData name="Rhonda Mclaughlin" userId="77335ef0-9d45-425c-a419-a9a5e209d28f" providerId="ADAL" clId="{F8DA037A-5C48-465F-8093-055B07FDC6A0}" dt="2022-09-15T22:50:02.002" v="437" actId="20577"/>
          <ac:spMkLst>
            <pc:docMk/>
            <pc:sldMk cId="4199257071" sldId="514"/>
            <ac:spMk id="6" creationId="{81626DD0-1047-4E7B-A8D5-580F7458041E}"/>
          </ac:spMkLst>
        </pc:spChg>
        <pc:spChg chg="mod">
          <ac:chgData name="Rhonda Mclaughlin" userId="77335ef0-9d45-425c-a419-a9a5e209d28f" providerId="ADAL" clId="{F8DA037A-5C48-465F-8093-055B07FDC6A0}" dt="2022-09-15T22:48:59.567" v="399" actId="1076"/>
          <ac:spMkLst>
            <pc:docMk/>
            <pc:sldMk cId="4199257071" sldId="514"/>
            <ac:spMk id="11" creationId="{4A89E8B5-281F-EE09-833C-0237BDF6CBAE}"/>
          </ac:spMkLst>
        </pc:spChg>
        <pc:picChg chg="mod">
          <ac:chgData name="Rhonda Mclaughlin" userId="77335ef0-9d45-425c-a419-a9a5e209d28f" providerId="ADAL" clId="{F8DA037A-5C48-465F-8093-055B07FDC6A0}" dt="2022-09-15T22:48:51.851" v="398" actId="1076"/>
          <ac:picMkLst>
            <pc:docMk/>
            <pc:sldMk cId="4199257071" sldId="514"/>
            <ac:picMk id="10" creationId="{A4F92A61-B19C-5F25-3772-4F19F8D0A03E}"/>
          </ac:picMkLst>
        </pc:picChg>
      </pc:sldChg>
      <pc:sldChg chg="modSp mod">
        <pc:chgData name="Rhonda Mclaughlin" userId="77335ef0-9d45-425c-a419-a9a5e209d28f" providerId="ADAL" clId="{F8DA037A-5C48-465F-8093-055B07FDC6A0}" dt="2022-09-15T22:50:33.331" v="441" actId="255"/>
        <pc:sldMkLst>
          <pc:docMk/>
          <pc:sldMk cId="1921965290" sldId="515"/>
        </pc:sldMkLst>
        <pc:spChg chg="mod">
          <ac:chgData name="Rhonda Mclaughlin" userId="77335ef0-9d45-425c-a419-a9a5e209d28f" providerId="ADAL" clId="{F8DA037A-5C48-465F-8093-055B07FDC6A0}" dt="2022-09-15T22:50:33.331" v="441" actId="255"/>
          <ac:spMkLst>
            <pc:docMk/>
            <pc:sldMk cId="1921965290" sldId="515"/>
            <ac:spMk id="3" creationId="{1E0A2EF9-2206-42A4-A237-C508F4A3C6F9}"/>
          </ac:spMkLst>
        </pc:spChg>
        <pc:spChg chg="mod">
          <ac:chgData name="Rhonda Mclaughlin" userId="77335ef0-9d45-425c-a419-a9a5e209d28f" providerId="ADAL" clId="{F8DA037A-5C48-465F-8093-055B07FDC6A0}" dt="2022-09-15T22:50:19.731" v="439" actId="255"/>
          <ac:spMkLst>
            <pc:docMk/>
            <pc:sldMk cId="1921965290" sldId="515"/>
            <ac:spMk id="4" creationId="{43D5D44D-D584-4984-BC39-E3CD72B9A162}"/>
          </ac:spMkLst>
        </pc:spChg>
      </pc:sldChg>
      <pc:sldChg chg="modSp mod">
        <pc:chgData name="Rhonda Mclaughlin" userId="77335ef0-9d45-425c-a419-a9a5e209d28f" providerId="ADAL" clId="{F8DA037A-5C48-465F-8093-055B07FDC6A0}" dt="2022-09-15T22:51:10.423" v="446" actId="1076"/>
        <pc:sldMkLst>
          <pc:docMk/>
          <pc:sldMk cId="305584919" sldId="516"/>
        </pc:sldMkLst>
        <pc:spChg chg="mod">
          <ac:chgData name="Rhonda Mclaughlin" userId="77335ef0-9d45-425c-a419-a9a5e209d28f" providerId="ADAL" clId="{F8DA037A-5C48-465F-8093-055B07FDC6A0}" dt="2022-09-15T22:51:10.423" v="446" actId="1076"/>
          <ac:spMkLst>
            <pc:docMk/>
            <pc:sldMk cId="305584919" sldId="516"/>
            <ac:spMk id="3" creationId="{1E0A2EF9-2206-42A4-A237-C508F4A3C6F9}"/>
          </ac:spMkLst>
        </pc:spChg>
        <pc:spChg chg="mod">
          <ac:chgData name="Rhonda Mclaughlin" userId="77335ef0-9d45-425c-a419-a9a5e209d28f" providerId="ADAL" clId="{F8DA037A-5C48-465F-8093-055B07FDC6A0}" dt="2022-09-15T22:50:48.201" v="443" actId="255"/>
          <ac:spMkLst>
            <pc:docMk/>
            <pc:sldMk cId="305584919" sldId="516"/>
            <ac:spMk id="4" creationId="{43D5D44D-D584-4984-BC39-E3CD72B9A162}"/>
          </ac:spMkLst>
        </pc:spChg>
      </pc:sldChg>
      <pc:sldChg chg="modSp mod">
        <pc:chgData name="Rhonda Mclaughlin" userId="77335ef0-9d45-425c-a419-a9a5e209d28f" providerId="ADAL" clId="{F8DA037A-5C48-465F-8093-055B07FDC6A0}" dt="2022-09-15T23:35:48.850" v="887" actId="6549"/>
        <pc:sldMkLst>
          <pc:docMk/>
          <pc:sldMk cId="3463706959" sldId="517"/>
        </pc:sldMkLst>
        <pc:spChg chg="mod">
          <ac:chgData name="Rhonda Mclaughlin" userId="77335ef0-9d45-425c-a419-a9a5e209d28f" providerId="ADAL" clId="{F8DA037A-5C48-465F-8093-055B07FDC6A0}" dt="2022-09-15T23:35:48.850" v="887" actId="6549"/>
          <ac:spMkLst>
            <pc:docMk/>
            <pc:sldMk cId="3463706959" sldId="517"/>
            <ac:spMk id="3" creationId="{1E0A2EF9-2206-42A4-A237-C508F4A3C6F9}"/>
          </ac:spMkLst>
        </pc:spChg>
        <pc:spChg chg="mod">
          <ac:chgData name="Rhonda Mclaughlin" userId="77335ef0-9d45-425c-a419-a9a5e209d28f" providerId="ADAL" clId="{F8DA037A-5C48-465F-8093-055B07FDC6A0}" dt="2022-09-15T22:51:35.249" v="448" actId="255"/>
          <ac:spMkLst>
            <pc:docMk/>
            <pc:sldMk cId="3463706959" sldId="517"/>
            <ac:spMk id="4" creationId="{43D5D44D-D584-4984-BC39-E3CD72B9A162}"/>
          </ac:spMkLst>
        </pc:spChg>
      </pc:sldChg>
      <pc:sldChg chg="modSp mod">
        <pc:chgData name="Rhonda Mclaughlin" userId="77335ef0-9d45-425c-a419-a9a5e209d28f" providerId="ADAL" clId="{F8DA037A-5C48-465F-8093-055B07FDC6A0}" dt="2022-09-15T22:53:36.243" v="455" actId="1076"/>
        <pc:sldMkLst>
          <pc:docMk/>
          <pc:sldMk cId="859426618" sldId="519"/>
        </pc:sldMkLst>
        <pc:spChg chg="mod">
          <ac:chgData name="Rhonda Mclaughlin" userId="77335ef0-9d45-425c-a419-a9a5e209d28f" providerId="ADAL" clId="{F8DA037A-5C48-465F-8093-055B07FDC6A0}" dt="2022-09-15T22:53:30.199" v="454" actId="255"/>
          <ac:spMkLst>
            <pc:docMk/>
            <pc:sldMk cId="859426618" sldId="519"/>
            <ac:spMk id="3" creationId="{E6610BF7-B51D-4E49-8044-C8D63757C3DD}"/>
          </ac:spMkLst>
        </pc:spChg>
        <pc:spChg chg="mod">
          <ac:chgData name="Rhonda Mclaughlin" userId="77335ef0-9d45-425c-a419-a9a5e209d28f" providerId="ADAL" clId="{F8DA037A-5C48-465F-8093-055B07FDC6A0}" dt="2022-09-15T22:53:21.022" v="453" actId="2711"/>
          <ac:spMkLst>
            <pc:docMk/>
            <pc:sldMk cId="859426618" sldId="519"/>
            <ac:spMk id="4" creationId="{5B5883C5-4292-440A-958C-04378036F645}"/>
          </ac:spMkLst>
        </pc:spChg>
        <pc:picChg chg="mod">
          <ac:chgData name="Rhonda Mclaughlin" userId="77335ef0-9d45-425c-a419-a9a5e209d28f" providerId="ADAL" clId="{F8DA037A-5C48-465F-8093-055B07FDC6A0}" dt="2022-09-15T22:53:36.243" v="455" actId="1076"/>
          <ac:picMkLst>
            <pc:docMk/>
            <pc:sldMk cId="859426618" sldId="519"/>
            <ac:picMk id="5" creationId="{946BA556-D92B-4DC7-B6F2-BE6C7E6FF0CB}"/>
          </ac:picMkLst>
        </pc:picChg>
      </pc:sldChg>
      <pc:sldChg chg="modSp mod">
        <pc:chgData name="Rhonda Mclaughlin" userId="77335ef0-9d45-425c-a419-a9a5e209d28f" providerId="ADAL" clId="{F8DA037A-5C48-465F-8093-055B07FDC6A0}" dt="2022-09-15T22:54:10.962" v="459" actId="255"/>
        <pc:sldMkLst>
          <pc:docMk/>
          <pc:sldMk cId="872137378" sldId="520"/>
        </pc:sldMkLst>
        <pc:spChg chg="mod">
          <ac:chgData name="Rhonda Mclaughlin" userId="77335ef0-9d45-425c-a419-a9a5e209d28f" providerId="ADAL" clId="{F8DA037A-5C48-465F-8093-055B07FDC6A0}" dt="2022-09-15T22:54:10.962" v="459" actId="255"/>
          <ac:spMkLst>
            <pc:docMk/>
            <pc:sldMk cId="872137378" sldId="520"/>
            <ac:spMk id="3" creationId="{E6610BF7-B51D-4E49-8044-C8D63757C3DD}"/>
          </ac:spMkLst>
        </pc:spChg>
        <pc:spChg chg="mod">
          <ac:chgData name="Rhonda Mclaughlin" userId="77335ef0-9d45-425c-a419-a9a5e209d28f" providerId="ADAL" clId="{F8DA037A-5C48-465F-8093-055B07FDC6A0}" dt="2022-09-15T22:53:59.291" v="457" actId="255"/>
          <ac:spMkLst>
            <pc:docMk/>
            <pc:sldMk cId="872137378" sldId="520"/>
            <ac:spMk id="4" creationId="{5B5883C5-4292-440A-958C-04378036F645}"/>
          </ac:spMkLst>
        </pc:spChg>
      </pc:sldChg>
      <pc:sldChg chg="modSp mod">
        <pc:chgData name="Rhonda Mclaughlin" userId="77335ef0-9d45-425c-a419-a9a5e209d28f" providerId="ADAL" clId="{F8DA037A-5C48-465F-8093-055B07FDC6A0}" dt="2022-09-15T22:54:33.032" v="463" actId="255"/>
        <pc:sldMkLst>
          <pc:docMk/>
          <pc:sldMk cId="3126404012" sldId="521"/>
        </pc:sldMkLst>
        <pc:spChg chg="mod">
          <ac:chgData name="Rhonda Mclaughlin" userId="77335ef0-9d45-425c-a419-a9a5e209d28f" providerId="ADAL" clId="{F8DA037A-5C48-465F-8093-055B07FDC6A0}" dt="2022-09-15T22:54:33.032" v="463" actId="255"/>
          <ac:spMkLst>
            <pc:docMk/>
            <pc:sldMk cId="3126404012" sldId="521"/>
            <ac:spMk id="3" creationId="{E6610BF7-B51D-4E49-8044-C8D63757C3DD}"/>
          </ac:spMkLst>
        </pc:spChg>
        <pc:spChg chg="mod">
          <ac:chgData name="Rhonda Mclaughlin" userId="77335ef0-9d45-425c-a419-a9a5e209d28f" providerId="ADAL" clId="{F8DA037A-5C48-465F-8093-055B07FDC6A0}" dt="2022-09-15T22:54:23.745" v="461" actId="255"/>
          <ac:spMkLst>
            <pc:docMk/>
            <pc:sldMk cId="3126404012" sldId="521"/>
            <ac:spMk id="4" creationId="{5B5883C5-4292-440A-958C-04378036F645}"/>
          </ac:spMkLst>
        </pc:spChg>
      </pc:sldChg>
      <pc:sldChg chg="modSp mod">
        <pc:chgData name="Rhonda Mclaughlin" userId="77335ef0-9d45-425c-a419-a9a5e209d28f" providerId="ADAL" clId="{F8DA037A-5C48-465F-8093-055B07FDC6A0}" dt="2022-09-15T22:54:56.672" v="467" actId="255"/>
        <pc:sldMkLst>
          <pc:docMk/>
          <pc:sldMk cId="1441939346" sldId="522"/>
        </pc:sldMkLst>
        <pc:spChg chg="mod">
          <ac:chgData name="Rhonda Mclaughlin" userId="77335ef0-9d45-425c-a419-a9a5e209d28f" providerId="ADAL" clId="{F8DA037A-5C48-465F-8093-055B07FDC6A0}" dt="2022-09-15T22:54:56.672" v="467" actId="255"/>
          <ac:spMkLst>
            <pc:docMk/>
            <pc:sldMk cId="1441939346" sldId="522"/>
            <ac:spMk id="3" creationId="{E6610BF7-B51D-4E49-8044-C8D63757C3DD}"/>
          </ac:spMkLst>
        </pc:spChg>
        <pc:spChg chg="mod">
          <ac:chgData name="Rhonda Mclaughlin" userId="77335ef0-9d45-425c-a419-a9a5e209d28f" providerId="ADAL" clId="{F8DA037A-5C48-465F-8093-055B07FDC6A0}" dt="2022-09-15T22:54:44.388" v="465" actId="255"/>
          <ac:spMkLst>
            <pc:docMk/>
            <pc:sldMk cId="1441939346" sldId="522"/>
            <ac:spMk id="4" creationId="{5B5883C5-4292-440A-958C-04378036F645}"/>
          </ac:spMkLst>
        </pc:spChg>
      </pc:sldChg>
      <pc:sldChg chg="modSp mod">
        <pc:chgData name="Rhonda Mclaughlin" userId="77335ef0-9d45-425c-a419-a9a5e209d28f" providerId="ADAL" clId="{F8DA037A-5C48-465F-8093-055B07FDC6A0}" dt="2022-09-15T22:55:25.479" v="471" actId="255"/>
        <pc:sldMkLst>
          <pc:docMk/>
          <pc:sldMk cId="2509582965" sldId="524"/>
        </pc:sldMkLst>
        <pc:spChg chg="mod">
          <ac:chgData name="Rhonda Mclaughlin" userId="77335ef0-9d45-425c-a419-a9a5e209d28f" providerId="ADAL" clId="{F8DA037A-5C48-465F-8093-055B07FDC6A0}" dt="2022-09-15T22:55:25.479" v="471" actId="255"/>
          <ac:spMkLst>
            <pc:docMk/>
            <pc:sldMk cId="2509582965" sldId="524"/>
            <ac:spMk id="3" creationId="{E6610BF7-B51D-4E49-8044-C8D63757C3DD}"/>
          </ac:spMkLst>
        </pc:spChg>
        <pc:spChg chg="mod">
          <ac:chgData name="Rhonda Mclaughlin" userId="77335ef0-9d45-425c-a419-a9a5e209d28f" providerId="ADAL" clId="{F8DA037A-5C48-465F-8093-055B07FDC6A0}" dt="2022-09-15T22:55:13.314" v="469" actId="255"/>
          <ac:spMkLst>
            <pc:docMk/>
            <pc:sldMk cId="2509582965" sldId="524"/>
            <ac:spMk id="4" creationId="{5B5883C5-4292-440A-958C-04378036F645}"/>
          </ac:spMkLst>
        </pc:spChg>
      </pc:sldChg>
      <pc:sldChg chg="modSp mod">
        <pc:chgData name="Rhonda Mclaughlin" userId="77335ef0-9d45-425c-a419-a9a5e209d28f" providerId="ADAL" clId="{F8DA037A-5C48-465F-8093-055B07FDC6A0}" dt="2022-09-15T22:57:29.591" v="483" actId="255"/>
        <pc:sldMkLst>
          <pc:docMk/>
          <pc:sldMk cId="3640493312" sldId="528"/>
        </pc:sldMkLst>
        <pc:spChg chg="mod">
          <ac:chgData name="Rhonda Mclaughlin" userId="77335ef0-9d45-425c-a419-a9a5e209d28f" providerId="ADAL" clId="{F8DA037A-5C48-465F-8093-055B07FDC6A0}" dt="2022-09-15T22:57:29.591" v="483" actId="255"/>
          <ac:spMkLst>
            <pc:docMk/>
            <pc:sldMk cId="3640493312" sldId="528"/>
            <ac:spMk id="3" creationId="{73391CDB-BDFB-4CAA-BF70-881AC22EB938}"/>
          </ac:spMkLst>
        </pc:spChg>
        <pc:spChg chg="mod">
          <ac:chgData name="Rhonda Mclaughlin" userId="77335ef0-9d45-425c-a419-a9a5e209d28f" providerId="ADAL" clId="{F8DA037A-5C48-465F-8093-055B07FDC6A0}" dt="2022-09-15T22:57:19.708" v="481" actId="255"/>
          <ac:spMkLst>
            <pc:docMk/>
            <pc:sldMk cId="3640493312" sldId="528"/>
            <ac:spMk id="4" creationId="{17F88A24-7CE4-464F-B0E1-F41C56A3608B}"/>
          </ac:spMkLst>
        </pc:spChg>
      </pc:sldChg>
      <pc:sldChg chg="modSp mod">
        <pc:chgData name="Rhonda Mclaughlin" userId="77335ef0-9d45-425c-a419-a9a5e209d28f" providerId="ADAL" clId="{F8DA037A-5C48-465F-8093-055B07FDC6A0}" dt="2022-09-15T22:57:57.489" v="487" actId="255"/>
        <pc:sldMkLst>
          <pc:docMk/>
          <pc:sldMk cId="603860822" sldId="529"/>
        </pc:sldMkLst>
        <pc:spChg chg="mod">
          <ac:chgData name="Rhonda Mclaughlin" userId="77335ef0-9d45-425c-a419-a9a5e209d28f" providerId="ADAL" clId="{F8DA037A-5C48-465F-8093-055B07FDC6A0}" dt="2022-09-15T22:57:57.489" v="487" actId="255"/>
          <ac:spMkLst>
            <pc:docMk/>
            <pc:sldMk cId="603860822" sldId="529"/>
            <ac:spMk id="3" creationId="{73391CDB-BDFB-4CAA-BF70-881AC22EB938}"/>
          </ac:spMkLst>
        </pc:spChg>
        <pc:spChg chg="mod">
          <ac:chgData name="Rhonda Mclaughlin" userId="77335ef0-9d45-425c-a419-a9a5e209d28f" providerId="ADAL" clId="{F8DA037A-5C48-465F-8093-055B07FDC6A0}" dt="2022-09-15T22:57:46.404" v="485" actId="255"/>
          <ac:spMkLst>
            <pc:docMk/>
            <pc:sldMk cId="603860822" sldId="529"/>
            <ac:spMk id="4" creationId="{17F88A24-7CE4-464F-B0E1-F41C56A3608B}"/>
          </ac:spMkLst>
        </pc:spChg>
      </pc:sldChg>
      <pc:sldChg chg="modSp mod">
        <pc:chgData name="Rhonda Mclaughlin" userId="77335ef0-9d45-425c-a419-a9a5e209d28f" providerId="ADAL" clId="{F8DA037A-5C48-465F-8093-055B07FDC6A0}" dt="2022-09-15T22:58:31.237" v="491" actId="255"/>
        <pc:sldMkLst>
          <pc:docMk/>
          <pc:sldMk cId="2061417085" sldId="530"/>
        </pc:sldMkLst>
        <pc:spChg chg="mod">
          <ac:chgData name="Rhonda Mclaughlin" userId="77335ef0-9d45-425c-a419-a9a5e209d28f" providerId="ADAL" clId="{F8DA037A-5C48-465F-8093-055B07FDC6A0}" dt="2022-09-15T22:58:31.237" v="491" actId="255"/>
          <ac:spMkLst>
            <pc:docMk/>
            <pc:sldMk cId="2061417085" sldId="530"/>
            <ac:spMk id="3" creationId="{73391CDB-BDFB-4CAA-BF70-881AC22EB938}"/>
          </ac:spMkLst>
        </pc:spChg>
        <pc:spChg chg="mod">
          <ac:chgData name="Rhonda Mclaughlin" userId="77335ef0-9d45-425c-a419-a9a5e209d28f" providerId="ADAL" clId="{F8DA037A-5C48-465F-8093-055B07FDC6A0}" dt="2022-09-15T22:58:10.521" v="489" actId="255"/>
          <ac:spMkLst>
            <pc:docMk/>
            <pc:sldMk cId="2061417085" sldId="530"/>
            <ac:spMk id="4" creationId="{17F88A24-7CE4-464F-B0E1-F41C56A3608B}"/>
          </ac:spMkLst>
        </pc:spChg>
      </pc:sldChg>
      <pc:sldChg chg="modSp mod">
        <pc:chgData name="Rhonda Mclaughlin" userId="77335ef0-9d45-425c-a419-a9a5e209d28f" providerId="ADAL" clId="{F8DA037A-5C48-465F-8093-055B07FDC6A0}" dt="2022-09-15T23:00:01.517" v="504" actId="255"/>
        <pc:sldMkLst>
          <pc:docMk/>
          <pc:sldMk cId="3122257666" sldId="532"/>
        </pc:sldMkLst>
        <pc:spChg chg="mod">
          <ac:chgData name="Rhonda Mclaughlin" userId="77335ef0-9d45-425c-a419-a9a5e209d28f" providerId="ADAL" clId="{F8DA037A-5C48-465F-8093-055B07FDC6A0}" dt="2022-09-15T23:00:01.517" v="504" actId="255"/>
          <ac:spMkLst>
            <pc:docMk/>
            <pc:sldMk cId="3122257666" sldId="532"/>
            <ac:spMk id="3" creationId="{DEA38EB5-AE48-4941-8B59-3BC133BB3A0F}"/>
          </ac:spMkLst>
        </pc:spChg>
        <pc:spChg chg="mod">
          <ac:chgData name="Rhonda Mclaughlin" userId="77335ef0-9d45-425c-a419-a9a5e209d28f" providerId="ADAL" clId="{F8DA037A-5C48-465F-8093-055B07FDC6A0}" dt="2022-09-15T22:59:47.782" v="502"/>
          <ac:spMkLst>
            <pc:docMk/>
            <pc:sldMk cId="3122257666" sldId="532"/>
            <ac:spMk id="4" creationId="{9BE5B4DF-A683-4145-A0A5-B4F3DA1960CA}"/>
          </ac:spMkLst>
        </pc:spChg>
      </pc:sldChg>
      <pc:sldChg chg="modSp mod">
        <pc:chgData name="Rhonda Mclaughlin" userId="77335ef0-9d45-425c-a419-a9a5e209d28f" providerId="ADAL" clId="{F8DA037A-5C48-465F-8093-055B07FDC6A0}" dt="2022-09-16T12:10:29.379" v="4579" actId="20577"/>
        <pc:sldMkLst>
          <pc:docMk/>
          <pc:sldMk cId="671065925" sldId="534"/>
        </pc:sldMkLst>
        <pc:spChg chg="mod">
          <ac:chgData name="Rhonda Mclaughlin" userId="77335ef0-9d45-425c-a419-a9a5e209d28f" providerId="ADAL" clId="{F8DA037A-5C48-465F-8093-055B07FDC6A0}" dt="2022-09-15T23:30:11.986" v="719" actId="6549"/>
          <ac:spMkLst>
            <pc:docMk/>
            <pc:sldMk cId="671065925" sldId="534"/>
            <ac:spMk id="3" creationId="{DDF680C2-3E34-4F2A-B61E-16A8CB799AFA}"/>
          </ac:spMkLst>
        </pc:spChg>
        <pc:spChg chg="mod">
          <ac:chgData name="Rhonda Mclaughlin" userId="77335ef0-9d45-425c-a419-a9a5e209d28f" providerId="ADAL" clId="{F8DA037A-5C48-465F-8093-055B07FDC6A0}" dt="2022-09-16T12:10:29.379" v="4579" actId="20577"/>
          <ac:spMkLst>
            <pc:docMk/>
            <pc:sldMk cId="671065925" sldId="534"/>
            <ac:spMk id="4" creationId="{4B130FBD-F6E4-44EB-9F7D-1687E3CF8E9D}"/>
          </ac:spMkLst>
        </pc:spChg>
      </pc:sldChg>
      <pc:sldChg chg="modSp mod">
        <pc:chgData name="Rhonda Mclaughlin" userId="77335ef0-9d45-425c-a419-a9a5e209d28f" providerId="ADAL" clId="{F8DA037A-5C48-465F-8093-055B07FDC6A0}" dt="2022-09-16T12:10:31.512" v="4581" actId="20577"/>
        <pc:sldMkLst>
          <pc:docMk/>
          <pc:sldMk cId="1780291423" sldId="535"/>
        </pc:sldMkLst>
        <pc:spChg chg="mod">
          <ac:chgData name="Rhonda Mclaughlin" userId="77335ef0-9d45-425c-a419-a9a5e209d28f" providerId="ADAL" clId="{F8DA037A-5C48-465F-8093-055B07FDC6A0}" dt="2022-09-15T23:13:13.235" v="540" actId="255"/>
          <ac:spMkLst>
            <pc:docMk/>
            <pc:sldMk cId="1780291423" sldId="535"/>
            <ac:spMk id="3" creationId="{F2985022-A76D-44FD-AE50-2997566BA378}"/>
          </ac:spMkLst>
        </pc:spChg>
        <pc:spChg chg="mod">
          <ac:chgData name="Rhonda Mclaughlin" userId="77335ef0-9d45-425c-a419-a9a5e209d28f" providerId="ADAL" clId="{F8DA037A-5C48-465F-8093-055B07FDC6A0}" dt="2022-09-16T12:10:31.512" v="4581" actId="20577"/>
          <ac:spMkLst>
            <pc:docMk/>
            <pc:sldMk cId="1780291423" sldId="535"/>
            <ac:spMk id="4" creationId="{9E6C2131-5FE9-4BB3-AB02-1830123CFA20}"/>
          </ac:spMkLst>
        </pc:spChg>
      </pc:sldChg>
      <pc:sldChg chg="modSp mod">
        <pc:chgData name="Rhonda Mclaughlin" userId="77335ef0-9d45-425c-a419-a9a5e209d28f" providerId="ADAL" clId="{F8DA037A-5C48-465F-8093-055B07FDC6A0}" dt="2022-09-15T23:01:03.301" v="514" actId="255"/>
        <pc:sldMkLst>
          <pc:docMk/>
          <pc:sldMk cId="3732544950" sldId="540"/>
        </pc:sldMkLst>
        <pc:spChg chg="mod">
          <ac:chgData name="Rhonda Mclaughlin" userId="77335ef0-9d45-425c-a419-a9a5e209d28f" providerId="ADAL" clId="{F8DA037A-5C48-465F-8093-055B07FDC6A0}" dt="2022-09-15T23:01:03.301" v="514" actId="255"/>
          <ac:spMkLst>
            <pc:docMk/>
            <pc:sldMk cId="3732544950" sldId="540"/>
            <ac:spMk id="4" creationId="{53204138-5DF6-4222-B496-C9B1D6845FF1}"/>
          </ac:spMkLst>
        </pc:spChg>
      </pc:sldChg>
      <pc:sldChg chg="modSp mod">
        <pc:chgData name="Rhonda Mclaughlin" userId="77335ef0-9d45-425c-a419-a9a5e209d28f" providerId="ADAL" clId="{F8DA037A-5C48-465F-8093-055B07FDC6A0}" dt="2022-09-15T23:30:52.113" v="726" actId="20577"/>
        <pc:sldMkLst>
          <pc:docMk/>
          <pc:sldMk cId="1590083755" sldId="541"/>
        </pc:sldMkLst>
        <pc:spChg chg="mod">
          <ac:chgData name="Rhonda Mclaughlin" userId="77335ef0-9d45-425c-a419-a9a5e209d28f" providerId="ADAL" clId="{F8DA037A-5C48-465F-8093-055B07FDC6A0}" dt="2022-09-15T23:30:52.113" v="726" actId="20577"/>
          <ac:spMkLst>
            <pc:docMk/>
            <pc:sldMk cId="1590083755" sldId="541"/>
            <ac:spMk id="3" creationId="{3E36D578-C342-45FE-A284-009CA4EB0BCE}"/>
          </ac:spMkLst>
        </pc:spChg>
        <pc:spChg chg="mod">
          <ac:chgData name="Rhonda Mclaughlin" userId="77335ef0-9d45-425c-a419-a9a5e209d28f" providerId="ADAL" clId="{F8DA037A-5C48-465F-8093-055B07FDC6A0}" dt="2022-09-15T23:00:31.511" v="510" actId="6549"/>
          <ac:spMkLst>
            <pc:docMk/>
            <pc:sldMk cId="1590083755" sldId="541"/>
            <ac:spMk id="4" creationId="{F925B743-5AF1-471E-BB29-BD8D313CBB01}"/>
          </ac:spMkLst>
        </pc:spChg>
      </pc:sldChg>
      <pc:sldChg chg="modSp mod">
        <pc:chgData name="Rhonda Mclaughlin" userId="77335ef0-9d45-425c-a419-a9a5e209d28f" providerId="ADAL" clId="{F8DA037A-5C48-465F-8093-055B07FDC6A0}" dt="2022-09-15T23:01:42.051" v="518" actId="255"/>
        <pc:sldMkLst>
          <pc:docMk/>
          <pc:sldMk cId="2911588494" sldId="542"/>
        </pc:sldMkLst>
        <pc:spChg chg="mod">
          <ac:chgData name="Rhonda Mclaughlin" userId="77335ef0-9d45-425c-a419-a9a5e209d28f" providerId="ADAL" clId="{F8DA037A-5C48-465F-8093-055B07FDC6A0}" dt="2022-09-15T23:01:42.051" v="518" actId="255"/>
          <ac:spMkLst>
            <pc:docMk/>
            <pc:sldMk cId="2911588494" sldId="542"/>
            <ac:spMk id="3" creationId="{85442DA4-A6DF-47BD-B9BB-72E84790DAA8}"/>
          </ac:spMkLst>
        </pc:spChg>
        <pc:spChg chg="mod">
          <ac:chgData name="Rhonda Mclaughlin" userId="77335ef0-9d45-425c-a419-a9a5e209d28f" providerId="ADAL" clId="{F8DA037A-5C48-465F-8093-055B07FDC6A0}" dt="2022-09-15T23:01:30.693" v="516" actId="255"/>
          <ac:spMkLst>
            <pc:docMk/>
            <pc:sldMk cId="2911588494" sldId="542"/>
            <ac:spMk id="4" creationId="{270E6057-910B-4339-B54A-0C81984660E7}"/>
          </ac:spMkLst>
        </pc:spChg>
      </pc:sldChg>
      <pc:sldChg chg="modSp mod">
        <pc:chgData name="Rhonda Mclaughlin" userId="77335ef0-9d45-425c-a419-a9a5e209d28f" providerId="ADAL" clId="{F8DA037A-5C48-465F-8093-055B07FDC6A0}" dt="2022-09-15T23:04:14.385" v="519" actId="6549"/>
        <pc:sldMkLst>
          <pc:docMk/>
          <pc:sldMk cId="2771113852" sldId="543"/>
        </pc:sldMkLst>
        <pc:spChg chg="mod">
          <ac:chgData name="Rhonda Mclaughlin" userId="77335ef0-9d45-425c-a419-a9a5e209d28f" providerId="ADAL" clId="{F8DA037A-5C48-465F-8093-055B07FDC6A0}" dt="2022-09-15T23:04:14.385" v="519" actId="6549"/>
          <ac:spMkLst>
            <pc:docMk/>
            <pc:sldMk cId="2771113852" sldId="543"/>
            <ac:spMk id="3" creationId="{24688A60-0351-4667-B39C-ED504813650F}"/>
          </ac:spMkLst>
        </pc:spChg>
      </pc:sldChg>
      <pc:sldChg chg="modSp mod">
        <pc:chgData name="Rhonda Mclaughlin" userId="77335ef0-9d45-425c-a419-a9a5e209d28f" providerId="ADAL" clId="{F8DA037A-5C48-465F-8093-055B07FDC6A0}" dt="2022-09-15T23:08:27.974" v="525" actId="255"/>
        <pc:sldMkLst>
          <pc:docMk/>
          <pc:sldMk cId="4114630367" sldId="545"/>
        </pc:sldMkLst>
        <pc:spChg chg="mod">
          <ac:chgData name="Rhonda Mclaughlin" userId="77335ef0-9d45-425c-a419-a9a5e209d28f" providerId="ADAL" clId="{F8DA037A-5C48-465F-8093-055B07FDC6A0}" dt="2022-09-15T23:08:27.974" v="525" actId="255"/>
          <ac:spMkLst>
            <pc:docMk/>
            <pc:sldMk cId="4114630367" sldId="545"/>
            <ac:spMk id="2" creationId="{8A0715F4-F89B-4C22-B295-5A14D4A00BC8}"/>
          </ac:spMkLst>
        </pc:spChg>
        <pc:spChg chg="mod">
          <ac:chgData name="Rhonda Mclaughlin" userId="77335ef0-9d45-425c-a419-a9a5e209d28f" providerId="ADAL" clId="{F8DA037A-5C48-465F-8093-055B07FDC6A0}" dt="2022-09-15T23:07:55.299" v="523" actId="255"/>
          <ac:spMkLst>
            <pc:docMk/>
            <pc:sldMk cId="4114630367" sldId="545"/>
            <ac:spMk id="3" creationId="{E633E6D1-2E32-4B81-BD74-33DB16C9F596}"/>
          </ac:spMkLst>
        </pc:spChg>
      </pc:sldChg>
      <pc:sldChg chg="modSp mod">
        <pc:chgData name="Rhonda Mclaughlin" userId="77335ef0-9d45-425c-a419-a9a5e209d28f" providerId="ADAL" clId="{F8DA037A-5C48-465F-8093-055B07FDC6A0}" dt="2022-09-15T23:09:16.892" v="529" actId="255"/>
        <pc:sldMkLst>
          <pc:docMk/>
          <pc:sldMk cId="3606831221" sldId="546"/>
        </pc:sldMkLst>
        <pc:spChg chg="mod">
          <ac:chgData name="Rhonda Mclaughlin" userId="77335ef0-9d45-425c-a419-a9a5e209d28f" providerId="ADAL" clId="{F8DA037A-5C48-465F-8093-055B07FDC6A0}" dt="2022-09-15T23:09:16.892" v="529" actId="255"/>
          <ac:spMkLst>
            <pc:docMk/>
            <pc:sldMk cId="3606831221" sldId="546"/>
            <ac:spMk id="2" creationId="{D17113C2-45FF-4118-8AF1-AE212825C44D}"/>
          </ac:spMkLst>
        </pc:spChg>
        <pc:spChg chg="mod">
          <ac:chgData name="Rhonda Mclaughlin" userId="77335ef0-9d45-425c-a419-a9a5e209d28f" providerId="ADAL" clId="{F8DA037A-5C48-465F-8093-055B07FDC6A0}" dt="2022-09-15T23:08:54.231" v="527" actId="255"/>
          <ac:spMkLst>
            <pc:docMk/>
            <pc:sldMk cId="3606831221" sldId="546"/>
            <ac:spMk id="3" creationId="{F01CDDD6-6CE5-4F9C-B161-CBF6608409F6}"/>
          </ac:spMkLst>
        </pc:spChg>
      </pc:sldChg>
      <pc:sldChg chg="modSp mod">
        <pc:chgData name="Rhonda Mclaughlin" userId="77335ef0-9d45-425c-a419-a9a5e209d28f" providerId="ADAL" clId="{F8DA037A-5C48-465F-8093-055B07FDC6A0}" dt="2022-09-15T23:10:51.763" v="536" actId="1076"/>
        <pc:sldMkLst>
          <pc:docMk/>
          <pc:sldMk cId="103057397" sldId="547"/>
        </pc:sldMkLst>
        <pc:spChg chg="mod">
          <ac:chgData name="Rhonda Mclaughlin" userId="77335ef0-9d45-425c-a419-a9a5e209d28f" providerId="ADAL" clId="{F8DA037A-5C48-465F-8093-055B07FDC6A0}" dt="2022-09-15T23:10:43.154" v="534" actId="255"/>
          <ac:spMkLst>
            <pc:docMk/>
            <pc:sldMk cId="103057397" sldId="547"/>
            <ac:spMk id="2" creationId="{6DDD0C18-8757-416E-A298-1E71DB2CD958}"/>
          </ac:spMkLst>
        </pc:spChg>
        <pc:spChg chg="mod">
          <ac:chgData name="Rhonda Mclaughlin" userId="77335ef0-9d45-425c-a419-a9a5e209d28f" providerId="ADAL" clId="{F8DA037A-5C48-465F-8093-055B07FDC6A0}" dt="2022-09-15T23:10:15.850" v="532" actId="1076"/>
          <ac:spMkLst>
            <pc:docMk/>
            <pc:sldMk cId="103057397" sldId="547"/>
            <ac:spMk id="3" creationId="{CD650658-02AD-4180-B37D-809D063B442D}"/>
          </ac:spMkLst>
        </pc:spChg>
        <pc:spChg chg="mod">
          <ac:chgData name="Rhonda Mclaughlin" userId="77335ef0-9d45-425c-a419-a9a5e209d28f" providerId="ADAL" clId="{F8DA037A-5C48-465F-8093-055B07FDC6A0}" dt="2022-09-15T23:10:51.763" v="536" actId="1076"/>
          <ac:spMkLst>
            <pc:docMk/>
            <pc:sldMk cId="103057397" sldId="547"/>
            <ac:spMk id="5" creationId="{5AEFFE33-AD33-4419-832F-18B197C1018F}"/>
          </ac:spMkLst>
        </pc:spChg>
        <pc:picChg chg="mod">
          <ac:chgData name="Rhonda Mclaughlin" userId="77335ef0-9d45-425c-a419-a9a5e209d28f" providerId="ADAL" clId="{F8DA037A-5C48-465F-8093-055B07FDC6A0}" dt="2022-09-15T23:10:48.297" v="535" actId="1076"/>
          <ac:picMkLst>
            <pc:docMk/>
            <pc:sldMk cId="103057397" sldId="547"/>
            <ac:picMk id="4" creationId="{7D087CA1-4E8C-4DEF-9437-999057324D01}"/>
          </ac:picMkLst>
        </pc:picChg>
      </pc:sldChg>
      <pc:sldChg chg="modSp mod">
        <pc:chgData name="Rhonda Mclaughlin" userId="77335ef0-9d45-425c-a419-a9a5e209d28f" providerId="ADAL" clId="{F8DA037A-5C48-465F-8093-055B07FDC6A0}" dt="2022-09-15T23:14:18.722" v="548" actId="255"/>
        <pc:sldMkLst>
          <pc:docMk/>
          <pc:sldMk cId="2388803132" sldId="548"/>
        </pc:sldMkLst>
        <pc:spChg chg="mod">
          <ac:chgData name="Rhonda Mclaughlin" userId="77335ef0-9d45-425c-a419-a9a5e209d28f" providerId="ADAL" clId="{F8DA037A-5C48-465F-8093-055B07FDC6A0}" dt="2022-09-15T23:14:18.722" v="548" actId="255"/>
          <ac:spMkLst>
            <pc:docMk/>
            <pc:sldMk cId="2388803132" sldId="548"/>
            <ac:spMk id="2" creationId="{B2D5740B-4920-4B3D-8941-66F1539EDC4F}"/>
          </ac:spMkLst>
        </pc:spChg>
        <pc:spChg chg="mod">
          <ac:chgData name="Rhonda Mclaughlin" userId="77335ef0-9d45-425c-a419-a9a5e209d28f" providerId="ADAL" clId="{F8DA037A-5C48-465F-8093-055B07FDC6A0}" dt="2022-09-15T23:14:03.155" v="546" actId="255"/>
          <ac:spMkLst>
            <pc:docMk/>
            <pc:sldMk cId="2388803132" sldId="548"/>
            <ac:spMk id="3" creationId="{171EA473-A4C7-44B7-9D20-67905CD33ACA}"/>
          </ac:spMkLst>
        </pc:spChg>
      </pc:sldChg>
      <pc:sldChg chg="modSp mod">
        <pc:chgData name="Rhonda Mclaughlin" userId="77335ef0-9d45-425c-a419-a9a5e209d28f" providerId="ADAL" clId="{F8DA037A-5C48-465F-8093-055B07FDC6A0}" dt="2022-09-15T23:13:47.057" v="544" actId="255"/>
        <pc:sldMkLst>
          <pc:docMk/>
          <pc:sldMk cId="689385509" sldId="549"/>
        </pc:sldMkLst>
        <pc:spChg chg="mod">
          <ac:chgData name="Rhonda Mclaughlin" userId="77335ef0-9d45-425c-a419-a9a5e209d28f" providerId="ADAL" clId="{F8DA037A-5C48-465F-8093-055B07FDC6A0}" dt="2022-09-15T23:13:47.057" v="544" actId="255"/>
          <ac:spMkLst>
            <pc:docMk/>
            <pc:sldMk cId="689385509" sldId="549"/>
            <ac:spMk id="2" creationId="{D4BA3313-9DCC-4ECD-B273-49E2CCCD632F}"/>
          </ac:spMkLst>
        </pc:spChg>
        <pc:spChg chg="mod">
          <ac:chgData name="Rhonda Mclaughlin" userId="77335ef0-9d45-425c-a419-a9a5e209d28f" providerId="ADAL" clId="{F8DA037A-5C48-465F-8093-055B07FDC6A0}" dt="2022-09-15T23:13:29.900" v="542" actId="255"/>
          <ac:spMkLst>
            <pc:docMk/>
            <pc:sldMk cId="689385509" sldId="549"/>
            <ac:spMk id="3" creationId="{41B3921C-E357-4F82-B66B-F14C0F6C4B34}"/>
          </ac:spMkLst>
        </pc:spChg>
      </pc:sldChg>
      <pc:sldChg chg="modSp mod">
        <pc:chgData name="Rhonda Mclaughlin" userId="77335ef0-9d45-425c-a419-a9a5e209d28f" providerId="ADAL" clId="{F8DA037A-5C48-465F-8093-055B07FDC6A0}" dt="2022-09-15T23:14:48.634" v="552" actId="255"/>
        <pc:sldMkLst>
          <pc:docMk/>
          <pc:sldMk cId="33707434" sldId="550"/>
        </pc:sldMkLst>
        <pc:spChg chg="mod">
          <ac:chgData name="Rhonda Mclaughlin" userId="77335ef0-9d45-425c-a419-a9a5e209d28f" providerId="ADAL" clId="{F8DA037A-5C48-465F-8093-055B07FDC6A0}" dt="2022-09-15T23:14:48.634" v="552" actId="255"/>
          <ac:spMkLst>
            <pc:docMk/>
            <pc:sldMk cId="33707434" sldId="550"/>
            <ac:spMk id="2" creationId="{05F3CA56-DB02-4952-864A-EFB47206E078}"/>
          </ac:spMkLst>
        </pc:spChg>
        <pc:spChg chg="mod">
          <ac:chgData name="Rhonda Mclaughlin" userId="77335ef0-9d45-425c-a419-a9a5e209d28f" providerId="ADAL" clId="{F8DA037A-5C48-465F-8093-055B07FDC6A0}" dt="2022-09-15T23:14:35.155" v="550" actId="255"/>
          <ac:spMkLst>
            <pc:docMk/>
            <pc:sldMk cId="33707434" sldId="550"/>
            <ac:spMk id="3" creationId="{CC6A2D32-461B-4C96-AE98-47E2B119B062}"/>
          </ac:spMkLst>
        </pc:spChg>
      </pc:sldChg>
      <pc:sldChg chg="modSp mod">
        <pc:chgData name="Rhonda Mclaughlin" userId="77335ef0-9d45-425c-a419-a9a5e209d28f" providerId="ADAL" clId="{F8DA037A-5C48-465F-8093-055B07FDC6A0}" dt="2022-09-15T23:27:05.045" v="665" actId="20577"/>
        <pc:sldMkLst>
          <pc:docMk/>
          <pc:sldMk cId="2462167370" sldId="551"/>
        </pc:sldMkLst>
        <pc:spChg chg="mod">
          <ac:chgData name="Rhonda Mclaughlin" userId="77335ef0-9d45-425c-a419-a9a5e209d28f" providerId="ADAL" clId="{F8DA037A-5C48-465F-8093-055B07FDC6A0}" dt="2022-09-15T23:27:05.045" v="665" actId="20577"/>
          <ac:spMkLst>
            <pc:docMk/>
            <pc:sldMk cId="2462167370" sldId="551"/>
            <ac:spMk id="2" creationId="{777DC3B4-E24E-4D40-B61D-6C563718F896}"/>
          </ac:spMkLst>
        </pc:spChg>
        <pc:spChg chg="mod">
          <ac:chgData name="Rhonda Mclaughlin" userId="77335ef0-9d45-425c-a419-a9a5e209d28f" providerId="ADAL" clId="{F8DA037A-5C48-465F-8093-055B07FDC6A0}" dt="2022-09-15T23:15:21.575" v="554" actId="255"/>
          <ac:spMkLst>
            <pc:docMk/>
            <pc:sldMk cId="2462167370" sldId="551"/>
            <ac:spMk id="3" creationId="{9CBBCEC9-F023-4DE0-A730-3C3690142F62}"/>
          </ac:spMkLst>
        </pc:spChg>
      </pc:sldChg>
      <pc:sldChg chg="modSp mod">
        <pc:chgData name="Rhonda Mclaughlin" userId="77335ef0-9d45-425c-a419-a9a5e209d28f" providerId="ADAL" clId="{F8DA037A-5C48-465F-8093-055B07FDC6A0}" dt="2022-09-16T12:10:55.122" v="4610" actId="20577"/>
        <pc:sldMkLst>
          <pc:docMk/>
          <pc:sldMk cId="864904389" sldId="552"/>
        </pc:sldMkLst>
        <pc:spChg chg="mod">
          <ac:chgData name="Rhonda Mclaughlin" userId="77335ef0-9d45-425c-a419-a9a5e209d28f" providerId="ADAL" clId="{F8DA037A-5C48-465F-8093-055B07FDC6A0}" dt="2022-09-15T23:16:58.505" v="563" actId="255"/>
          <ac:spMkLst>
            <pc:docMk/>
            <pc:sldMk cId="864904389" sldId="552"/>
            <ac:spMk id="2" creationId="{16CD5B82-44D1-4BD3-9282-C9F5C24D73C4}"/>
          </ac:spMkLst>
        </pc:spChg>
        <pc:spChg chg="mod">
          <ac:chgData name="Rhonda Mclaughlin" userId="77335ef0-9d45-425c-a419-a9a5e209d28f" providerId="ADAL" clId="{F8DA037A-5C48-465F-8093-055B07FDC6A0}" dt="2022-09-16T12:10:55.122" v="4610" actId="20577"/>
          <ac:spMkLst>
            <pc:docMk/>
            <pc:sldMk cId="864904389" sldId="552"/>
            <ac:spMk id="3" creationId="{77F0269F-5FE6-4B24-B399-C7FEEC225704}"/>
          </ac:spMkLst>
        </pc:spChg>
      </pc:sldChg>
      <pc:sldChg chg="modSp mod">
        <pc:chgData name="Rhonda Mclaughlin" userId="77335ef0-9d45-425c-a419-a9a5e209d28f" providerId="ADAL" clId="{F8DA037A-5C48-465F-8093-055B07FDC6A0}" dt="2022-09-16T12:11:05.584" v="4631" actId="20577"/>
        <pc:sldMkLst>
          <pc:docMk/>
          <pc:sldMk cId="2108283759" sldId="553"/>
        </pc:sldMkLst>
        <pc:spChg chg="mod">
          <ac:chgData name="Rhonda Mclaughlin" userId="77335ef0-9d45-425c-a419-a9a5e209d28f" providerId="ADAL" clId="{F8DA037A-5C48-465F-8093-055B07FDC6A0}" dt="2022-09-16T12:11:05.584" v="4631" actId="20577"/>
          <ac:spMkLst>
            <pc:docMk/>
            <pc:sldMk cId="2108283759" sldId="553"/>
            <ac:spMk id="3" creationId="{B085953D-4567-4368-9043-DBE5D1077E09}"/>
          </ac:spMkLst>
        </pc:spChg>
      </pc:sldChg>
      <pc:sldChg chg="modSp mod">
        <pc:chgData name="Rhonda Mclaughlin" userId="77335ef0-9d45-425c-a419-a9a5e209d28f" providerId="ADAL" clId="{F8DA037A-5C48-465F-8093-055B07FDC6A0}" dt="2022-09-16T12:11:18.564" v="4656" actId="20577"/>
        <pc:sldMkLst>
          <pc:docMk/>
          <pc:sldMk cId="2707204817" sldId="554"/>
        </pc:sldMkLst>
        <pc:spChg chg="mod">
          <ac:chgData name="Rhonda Mclaughlin" userId="77335ef0-9d45-425c-a419-a9a5e209d28f" providerId="ADAL" clId="{F8DA037A-5C48-465F-8093-055B07FDC6A0}" dt="2022-09-16T12:11:18.564" v="4656" actId="20577"/>
          <ac:spMkLst>
            <pc:docMk/>
            <pc:sldMk cId="2707204817" sldId="554"/>
            <ac:spMk id="3" creationId="{6DD36A26-E27C-4903-B1D4-9D9884651FFE}"/>
          </ac:spMkLst>
        </pc:spChg>
      </pc:sldChg>
      <pc:sldChg chg="modSp mod">
        <pc:chgData name="Rhonda Mclaughlin" userId="77335ef0-9d45-425c-a419-a9a5e209d28f" providerId="ADAL" clId="{F8DA037A-5C48-465F-8093-055B07FDC6A0}" dt="2022-09-15T23:26:15.540" v="662" actId="20577"/>
        <pc:sldMkLst>
          <pc:docMk/>
          <pc:sldMk cId="147524146" sldId="556"/>
        </pc:sldMkLst>
        <pc:spChg chg="mod">
          <ac:chgData name="Rhonda Mclaughlin" userId="77335ef0-9d45-425c-a419-a9a5e209d28f" providerId="ADAL" clId="{F8DA037A-5C48-465F-8093-055B07FDC6A0}" dt="2022-09-15T23:26:15.540" v="662" actId="20577"/>
          <ac:spMkLst>
            <pc:docMk/>
            <pc:sldMk cId="147524146" sldId="556"/>
            <ac:spMk id="2" creationId="{2CF401C3-429F-475C-A6D1-28342C069F75}"/>
          </ac:spMkLst>
        </pc:spChg>
        <pc:spChg chg="mod">
          <ac:chgData name="Rhonda Mclaughlin" userId="77335ef0-9d45-425c-a419-a9a5e209d28f" providerId="ADAL" clId="{F8DA037A-5C48-465F-8093-055B07FDC6A0}" dt="2022-09-15T23:18:05.298" v="571" actId="255"/>
          <ac:spMkLst>
            <pc:docMk/>
            <pc:sldMk cId="147524146" sldId="556"/>
            <ac:spMk id="3" creationId="{F6665947-F44A-455B-9D71-B22EAD19885B}"/>
          </ac:spMkLst>
        </pc:spChg>
      </pc:sldChg>
      <pc:sldChg chg="modSp mod">
        <pc:chgData name="Rhonda Mclaughlin" userId="77335ef0-9d45-425c-a419-a9a5e209d28f" providerId="ADAL" clId="{F8DA037A-5C48-465F-8093-055B07FDC6A0}" dt="2022-09-15T23:25:09.114" v="620" actId="20577"/>
        <pc:sldMkLst>
          <pc:docMk/>
          <pc:sldMk cId="3929089578" sldId="557"/>
        </pc:sldMkLst>
        <pc:spChg chg="mod">
          <ac:chgData name="Rhonda Mclaughlin" userId="77335ef0-9d45-425c-a419-a9a5e209d28f" providerId="ADAL" clId="{F8DA037A-5C48-465F-8093-055B07FDC6A0}" dt="2022-09-15T23:25:09.114" v="620" actId="20577"/>
          <ac:spMkLst>
            <pc:docMk/>
            <pc:sldMk cId="3929089578" sldId="557"/>
            <ac:spMk id="2" creationId="{5358A572-0890-4B4E-8DFD-89A985E05116}"/>
          </ac:spMkLst>
        </pc:spChg>
        <pc:spChg chg="mod">
          <ac:chgData name="Rhonda Mclaughlin" userId="77335ef0-9d45-425c-a419-a9a5e209d28f" providerId="ADAL" clId="{F8DA037A-5C48-465F-8093-055B07FDC6A0}" dt="2022-09-15T23:18:44.265" v="575" actId="255"/>
          <ac:spMkLst>
            <pc:docMk/>
            <pc:sldMk cId="3929089578" sldId="557"/>
            <ac:spMk id="3" creationId="{9AE17EB0-72BE-4B20-AA61-8E36E4AE3FCF}"/>
          </ac:spMkLst>
        </pc:spChg>
      </pc:sldChg>
      <pc:sldChg chg="del">
        <pc:chgData name="Rhonda Mclaughlin" userId="77335ef0-9d45-425c-a419-a9a5e209d28f" providerId="ADAL" clId="{F8DA037A-5C48-465F-8093-055B07FDC6A0}" dt="2022-09-15T23:05:15.438" v="521" actId="2696"/>
        <pc:sldMkLst>
          <pc:docMk/>
          <pc:sldMk cId="3651759821" sldId="562"/>
        </pc:sldMkLst>
      </pc:sldChg>
      <pc:sldChg chg="del">
        <pc:chgData name="Rhonda Mclaughlin" userId="77335ef0-9d45-425c-a419-a9a5e209d28f" providerId="ADAL" clId="{F8DA037A-5C48-465F-8093-055B07FDC6A0}" dt="2022-09-15T23:05:08.448" v="520" actId="2696"/>
        <pc:sldMkLst>
          <pc:docMk/>
          <pc:sldMk cId="2077709257" sldId="563"/>
        </pc:sldMkLst>
      </pc:sldChg>
      <pc:sldChg chg="modSp mod">
        <pc:chgData name="Rhonda Mclaughlin" userId="77335ef0-9d45-425c-a419-a9a5e209d28f" providerId="ADAL" clId="{F8DA037A-5C48-465F-8093-055B07FDC6A0}" dt="2022-09-15T22:56:21.064" v="479" actId="255"/>
        <pc:sldMkLst>
          <pc:docMk/>
          <pc:sldMk cId="3782211134" sldId="564"/>
        </pc:sldMkLst>
        <pc:spChg chg="mod">
          <ac:chgData name="Rhonda Mclaughlin" userId="77335ef0-9d45-425c-a419-a9a5e209d28f" providerId="ADAL" clId="{F8DA037A-5C48-465F-8093-055B07FDC6A0}" dt="2022-09-15T22:56:21.064" v="479" actId="255"/>
          <ac:spMkLst>
            <pc:docMk/>
            <pc:sldMk cId="3782211134" sldId="564"/>
            <ac:spMk id="2" creationId="{44422AA7-68C7-403E-AA12-1887746B9EA4}"/>
          </ac:spMkLst>
        </pc:spChg>
        <pc:spChg chg="mod">
          <ac:chgData name="Rhonda Mclaughlin" userId="77335ef0-9d45-425c-a419-a9a5e209d28f" providerId="ADAL" clId="{F8DA037A-5C48-465F-8093-055B07FDC6A0}" dt="2022-09-15T22:56:10.096" v="477" actId="255"/>
          <ac:spMkLst>
            <pc:docMk/>
            <pc:sldMk cId="3782211134" sldId="564"/>
            <ac:spMk id="3" creationId="{6981B632-D2DB-4227-9A51-3249E4B3C55A}"/>
          </ac:spMkLst>
        </pc:spChg>
      </pc:sldChg>
      <pc:sldChg chg="modSp mod">
        <pc:chgData name="Rhonda Mclaughlin" userId="77335ef0-9d45-425c-a419-a9a5e209d28f" providerId="ADAL" clId="{F8DA037A-5C48-465F-8093-055B07FDC6A0}" dt="2022-09-16T12:11:30.148" v="4677" actId="20577"/>
        <pc:sldMkLst>
          <pc:docMk/>
          <pc:sldMk cId="4053860564" sldId="565"/>
        </pc:sldMkLst>
        <pc:spChg chg="mod">
          <ac:chgData name="Rhonda Mclaughlin" userId="77335ef0-9d45-425c-a419-a9a5e209d28f" providerId="ADAL" clId="{F8DA037A-5C48-465F-8093-055B07FDC6A0}" dt="2022-09-16T12:11:30.148" v="4677" actId="20577"/>
          <ac:spMkLst>
            <pc:docMk/>
            <pc:sldMk cId="4053860564" sldId="565"/>
            <ac:spMk id="4" creationId="{5810E08C-8732-437B-9DF0-2B171C719F3E}"/>
          </ac:spMkLst>
        </pc:spChg>
      </pc:sldChg>
      <pc:sldChg chg="modSp mod modNotesTx">
        <pc:chgData name="Rhonda Mclaughlin" userId="77335ef0-9d45-425c-a419-a9a5e209d28f" providerId="ADAL" clId="{F8DA037A-5C48-465F-8093-055B07FDC6A0}" dt="2022-09-16T12:01:10.415" v="4306" actId="20577"/>
        <pc:sldMkLst>
          <pc:docMk/>
          <pc:sldMk cId="2262687405" sldId="568"/>
        </pc:sldMkLst>
        <pc:spChg chg="mod">
          <ac:chgData name="Rhonda Mclaughlin" userId="77335ef0-9d45-425c-a419-a9a5e209d28f" providerId="ADAL" clId="{F8DA037A-5C48-465F-8093-055B07FDC6A0}" dt="2022-09-15T22:21:13.490" v="217" actId="6549"/>
          <ac:spMkLst>
            <pc:docMk/>
            <pc:sldMk cId="2262687405" sldId="568"/>
            <ac:spMk id="3" creationId="{4F161229-B219-4AE5-8BE6-18BDE5B5855C}"/>
          </ac:spMkLst>
        </pc:spChg>
        <pc:spChg chg="mod">
          <ac:chgData name="Rhonda Mclaughlin" userId="77335ef0-9d45-425c-a419-a9a5e209d28f" providerId="ADAL" clId="{F8DA037A-5C48-465F-8093-055B07FDC6A0}" dt="2022-09-15T22:20:52.396" v="207" actId="255"/>
          <ac:spMkLst>
            <pc:docMk/>
            <pc:sldMk cId="2262687405" sldId="568"/>
            <ac:spMk id="4" creationId="{F275DFA1-7840-471E-A021-C9989388BB64}"/>
          </ac:spMkLst>
        </pc:spChg>
      </pc:sldChg>
      <pc:sldChg chg="modSp mod">
        <pc:chgData name="Rhonda Mclaughlin" userId="77335ef0-9d45-425c-a419-a9a5e209d28f" providerId="ADAL" clId="{F8DA037A-5C48-465F-8093-055B07FDC6A0}" dt="2022-09-15T22:23:29.127" v="223" actId="255"/>
        <pc:sldMkLst>
          <pc:docMk/>
          <pc:sldMk cId="3833849862" sldId="569"/>
        </pc:sldMkLst>
        <pc:spChg chg="mod">
          <ac:chgData name="Rhonda Mclaughlin" userId="77335ef0-9d45-425c-a419-a9a5e209d28f" providerId="ADAL" clId="{F8DA037A-5C48-465F-8093-055B07FDC6A0}" dt="2022-09-15T22:23:29.127" v="223" actId="255"/>
          <ac:spMkLst>
            <pc:docMk/>
            <pc:sldMk cId="3833849862" sldId="569"/>
            <ac:spMk id="3" creationId="{3B211FED-88E9-4FFB-903E-279B41649706}"/>
          </ac:spMkLst>
        </pc:spChg>
        <pc:spChg chg="mod">
          <ac:chgData name="Rhonda Mclaughlin" userId="77335ef0-9d45-425c-a419-a9a5e209d28f" providerId="ADAL" clId="{F8DA037A-5C48-465F-8093-055B07FDC6A0}" dt="2022-09-15T22:23:16.078" v="221" actId="255"/>
          <ac:spMkLst>
            <pc:docMk/>
            <pc:sldMk cId="3833849862" sldId="569"/>
            <ac:spMk id="4" creationId="{E9C78172-073F-4E78-9F09-6A4C8D78CE3F}"/>
          </ac:spMkLst>
        </pc:spChg>
      </pc:sldChg>
      <pc:sldChg chg="modSp mod">
        <pc:chgData name="Rhonda Mclaughlin" userId="77335ef0-9d45-425c-a419-a9a5e209d28f" providerId="ADAL" clId="{F8DA037A-5C48-465F-8093-055B07FDC6A0}" dt="2022-09-15T22:24:01.234" v="226" actId="255"/>
        <pc:sldMkLst>
          <pc:docMk/>
          <pc:sldMk cId="4080495211" sldId="570"/>
        </pc:sldMkLst>
        <pc:spChg chg="mod">
          <ac:chgData name="Rhonda Mclaughlin" userId="77335ef0-9d45-425c-a419-a9a5e209d28f" providerId="ADAL" clId="{F8DA037A-5C48-465F-8093-055B07FDC6A0}" dt="2022-09-15T22:24:01.234" v="226" actId="255"/>
          <ac:spMkLst>
            <pc:docMk/>
            <pc:sldMk cId="4080495211" sldId="570"/>
            <ac:spMk id="2" creationId="{9D7A477C-CB4C-4250-BB9B-A99D8B512560}"/>
          </ac:spMkLst>
        </pc:spChg>
        <pc:spChg chg="mod">
          <ac:chgData name="Rhonda Mclaughlin" userId="77335ef0-9d45-425c-a419-a9a5e209d28f" providerId="ADAL" clId="{F8DA037A-5C48-465F-8093-055B07FDC6A0}" dt="2022-09-15T22:23:39.934" v="224" actId="2711"/>
          <ac:spMkLst>
            <pc:docMk/>
            <pc:sldMk cId="4080495211" sldId="570"/>
            <ac:spMk id="3" creationId="{32A57A23-71DA-4E31-9B07-9EB18F0932DC}"/>
          </ac:spMkLst>
        </pc:spChg>
      </pc:sldChg>
      <pc:sldChg chg="modSp mod">
        <pc:chgData name="Rhonda Mclaughlin" userId="77335ef0-9d45-425c-a419-a9a5e209d28f" providerId="ADAL" clId="{F8DA037A-5C48-465F-8093-055B07FDC6A0}" dt="2022-09-15T22:24:36.653" v="227" actId="2711"/>
        <pc:sldMkLst>
          <pc:docMk/>
          <pc:sldMk cId="3160308511" sldId="571"/>
        </pc:sldMkLst>
        <pc:spChg chg="mod">
          <ac:chgData name="Rhonda Mclaughlin" userId="77335ef0-9d45-425c-a419-a9a5e209d28f" providerId="ADAL" clId="{F8DA037A-5C48-465F-8093-055B07FDC6A0}" dt="2022-09-15T22:24:36.653" v="227" actId="2711"/>
          <ac:spMkLst>
            <pc:docMk/>
            <pc:sldMk cId="3160308511" sldId="571"/>
            <ac:spMk id="4" creationId="{33F5A2CD-FAE3-40D8-81B8-1A56C31C2B0C}"/>
          </ac:spMkLst>
        </pc:spChg>
      </pc:sldChg>
      <pc:sldChg chg="modSp mod">
        <pc:chgData name="Rhonda Mclaughlin" userId="77335ef0-9d45-425c-a419-a9a5e209d28f" providerId="ADAL" clId="{F8DA037A-5C48-465F-8093-055B07FDC6A0}" dt="2022-09-15T22:26:17.453" v="256" actId="255"/>
        <pc:sldMkLst>
          <pc:docMk/>
          <pc:sldMk cId="1382330365" sldId="572"/>
        </pc:sldMkLst>
        <pc:spChg chg="mod">
          <ac:chgData name="Rhonda Mclaughlin" userId="77335ef0-9d45-425c-a419-a9a5e209d28f" providerId="ADAL" clId="{F8DA037A-5C48-465F-8093-055B07FDC6A0}" dt="2022-09-15T22:26:17.453" v="256" actId="255"/>
          <ac:spMkLst>
            <pc:docMk/>
            <pc:sldMk cId="1382330365" sldId="572"/>
            <ac:spMk id="3" creationId="{3EC07C2B-113D-4B73-8157-1D9DFBD20173}"/>
          </ac:spMkLst>
        </pc:spChg>
        <pc:spChg chg="mod">
          <ac:chgData name="Rhonda Mclaughlin" userId="77335ef0-9d45-425c-a419-a9a5e209d28f" providerId="ADAL" clId="{F8DA037A-5C48-465F-8093-055B07FDC6A0}" dt="2022-09-15T22:24:57.849" v="229" actId="255"/>
          <ac:spMkLst>
            <pc:docMk/>
            <pc:sldMk cId="1382330365" sldId="572"/>
            <ac:spMk id="4" creationId="{DC0980BC-D413-4068-8381-5676A265F0DE}"/>
          </ac:spMkLst>
        </pc:spChg>
      </pc:sldChg>
      <pc:sldChg chg="modSp mod">
        <pc:chgData name="Rhonda Mclaughlin" userId="77335ef0-9d45-425c-a419-a9a5e209d28f" providerId="ADAL" clId="{F8DA037A-5C48-465F-8093-055B07FDC6A0}" dt="2022-09-15T22:27:23.541" v="265" actId="1076"/>
        <pc:sldMkLst>
          <pc:docMk/>
          <pc:sldMk cId="2331742268" sldId="573"/>
        </pc:sldMkLst>
        <pc:spChg chg="mod">
          <ac:chgData name="Rhonda Mclaughlin" userId="77335ef0-9d45-425c-a419-a9a5e209d28f" providerId="ADAL" clId="{F8DA037A-5C48-465F-8093-055B07FDC6A0}" dt="2022-09-15T22:27:03.825" v="262" actId="255"/>
          <ac:spMkLst>
            <pc:docMk/>
            <pc:sldMk cId="2331742268" sldId="573"/>
            <ac:spMk id="2" creationId="{DCDBD9C2-D31C-4F7E-AE7B-7C0C633DBFF0}"/>
          </ac:spMkLst>
        </pc:spChg>
        <pc:spChg chg="mod">
          <ac:chgData name="Rhonda Mclaughlin" userId="77335ef0-9d45-425c-a419-a9a5e209d28f" providerId="ADAL" clId="{F8DA037A-5C48-465F-8093-055B07FDC6A0}" dt="2022-09-15T22:27:16.082" v="264" actId="255"/>
          <ac:spMkLst>
            <pc:docMk/>
            <pc:sldMk cId="2331742268" sldId="573"/>
            <ac:spMk id="3" creationId="{FF7A06BB-54B7-4880-B6A8-17858CCA200D}"/>
          </ac:spMkLst>
        </pc:spChg>
        <pc:spChg chg="mod">
          <ac:chgData name="Rhonda Mclaughlin" userId="77335ef0-9d45-425c-a419-a9a5e209d28f" providerId="ADAL" clId="{F8DA037A-5C48-465F-8093-055B07FDC6A0}" dt="2022-09-15T22:26:48.906" v="260" actId="255"/>
          <ac:spMkLst>
            <pc:docMk/>
            <pc:sldMk cId="2331742268" sldId="573"/>
            <ac:spMk id="4" creationId="{E9AE6730-B7D7-42A8-8E9F-E1A1A567AE89}"/>
          </ac:spMkLst>
        </pc:spChg>
        <pc:picChg chg="mod">
          <ac:chgData name="Rhonda Mclaughlin" userId="77335ef0-9d45-425c-a419-a9a5e209d28f" providerId="ADAL" clId="{F8DA037A-5C48-465F-8093-055B07FDC6A0}" dt="2022-09-15T22:27:23.541" v="265" actId="1076"/>
          <ac:picMkLst>
            <pc:docMk/>
            <pc:sldMk cId="2331742268" sldId="573"/>
            <ac:picMk id="6" creationId="{82B74C14-442A-433B-A860-8F09A93B84E1}"/>
          </ac:picMkLst>
        </pc:picChg>
      </pc:sldChg>
      <pc:sldChg chg="modSp mod">
        <pc:chgData name="Rhonda Mclaughlin" userId="77335ef0-9d45-425c-a419-a9a5e209d28f" providerId="ADAL" clId="{F8DA037A-5C48-465F-8093-055B07FDC6A0}" dt="2022-09-15T22:27:54.070" v="269" actId="255"/>
        <pc:sldMkLst>
          <pc:docMk/>
          <pc:sldMk cId="1628619622" sldId="574"/>
        </pc:sldMkLst>
        <pc:spChg chg="mod">
          <ac:chgData name="Rhonda Mclaughlin" userId="77335ef0-9d45-425c-a419-a9a5e209d28f" providerId="ADAL" clId="{F8DA037A-5C48-465F-8093-055B07FDC6A0}" dt="2022-09-15T22:27:54.070" v="269" actId="255"/>
          <ac:spMkLst>
            <pc:docMk/>
            <pc:sldMk cId="1628619622" sldId="574"/>
            <ac:spMk id="2" creationId="{4A527D79-3F6B-4737-9D86-883ABA9A4F12}"/>
          </ac:spMkLst>
        </pc:spChg>
        <pc:spChg chg="mod">
          <ac:chgData name="Rhonda Mclaughlin" userId="77335ef0-9d45-425c-a419-a9a5e209d28f" providerId="ADAL" clId="{F8DA037A-5C48-465F-8093-055B07FDC6A0}" dt="2022-09-15T22:27:43.324" v="267" actId="255"/>
          <ac:spMkLst>
            <pc:docMk/>
            <pc:sldMk cId="1628619622" sldId="574"/>
            <ac:spMk id="4" creationId="{3C99FA65-89D2-4D45-8608-2ACE7D7BF770}"/>
          </ac:spMkLst>
        </pc:spChg>
      </pc:sldChg>
      <pc:sldChg chg="modSp mod">
        <pc:chgData name="Rhonda Mclaughlin" userId="77335ef0-9d45-425c-a419-a9a5e209d28f" providerId="ADAL" clId="{F8DA037A-5C48-465F-8093-055B07FDC6A0}" dt="2022-09-15T22:28:49.977" v="275" actId="255"/>
        <pc:sldMkLst>
          <pc:docMk/>
          <pc:sldMk cId="2002741677" sldId="575"/>
        </pc:sldMkLst>
        <pc:spChg chg="mod">
          <ac:chgData name="Rhonda Mclaughlin" userId="77335ef0-9d45-425c-a419-a9a5e209d28f" providerId="ADAL" clId="{F8DA037A-5C48-465F-8093-055B07FDC6A0}" dt="2022-09-15T22:28:27.774" v="272" actId="255"/>
          <ac:spMkLst>
            <pc:docMk/>
            <pc:sldMk cId="2002741677" sldId="575"/>
            <ac:spMk id="2" creationId="{993464DA-952C-4793-A419-C40949F5D69B}"/>
          </ac:spMkLst>
        </pc:spChg>
        <pc:spChg chg="mod">
          <ac:chgData name="Rhonda Mclaughlin" userId="77335ef0-9d45-425c-a419-a9a5e209d28f" providerId="ADAL" clId="{F8DA037A-5C48-465F-8093-055B07FDC6A0}" dt="2022-09-15T22:28:43.032" v="274" actId="255"/>
          <ac:spMkLst>
            <pc:docMk/>
            <pc:sldMk cId="2002741677" sldId="575"/>
            <ac:spMk id="3" creationId="{40920473-73D0-4F4F-84D4-6165E0AB6ED7}"/>
          </ac:spMkLst>
        </pc:spChg>
        <pc:spChg chg="mod">
          <ac:chgData name="Rhonda Mclaughlin" userId="77335ef0-9d45-425c-a419-a9a5e209d28f" providerId="ADAL" clId="{F8DA037A-5C48-465F-8093-055B07FDC6A0}" dt="2022-09-15T22:28:49.977" v="275" actId="255"/>
          <ac:spMkLst>
            <pc:docMk/>
            <pc:sldMk cId="2002741677" sldId="575"/>
            <ac:spMk id="4" creationId="{2241F763-0089-4652-8902-9A46B06201DF}"/>
          </ac:spMkLst>
        </pc:spChg>
      </pc:sldChg>
      <pc:sldChg chg="modSp mod">
        <pc:chgData name="Rhonda Mclaughlin" userId="77335ef0-9d45-425c-a419-a9a5e209d28f" providerId="ADAL" clId="{F8DA037A-5C48-465F-8093-055B07FDC6A0}" dt="2022-09-15T22:29:32.404" v="279" actId="255"/>
        <pc:sldMkLst>
          <pc:docMk/>
          <pc:sldMk cId="3311625017" sldId="576"/>
        </pc:sldMkLst>
        <pc:spChg chg="mod">
          <ac:chgData name="Rhonda Mclaughlin" userId="77335ef0-9d45-425c-a419-a9a5e209d28f" providerId="ADAL" clId="{F8DA037A-5C48-465F-8093-055B07FDC6A0}" dt="2022-09-15T22:29:32.404" v="279" actId="255"/>
          <ac:spMkLst>
            <pc:docMk/>
            <pc:sldMk cId="3311625017" sldId="576"/>
            <ac:spMk id="2" creationId="{59BE87B7-5BF3-43BD-9F06-9CF71490F45C}"/>
          </ac:spMkLst>
        </pc:spChg>
        <pc:spChg chg="mod">
          <ac:chgData name="Rhonda Mclaughlin" userId="77335ef0-9d45-425c-a419-a9a5e209d28f" providerId="ADAL" clId="{F8DA037A-5C48-465F-8093-055B07FDC6A0}" dt="2022-09-15T22:29:19.558" v="277" actId="255"/>
          <ac:spMkLst>
            <pc:docMk/>
            <pc:sldMk cId="3311625017" sldId="576"/>
            <ac:spMk id="4" creationId="{00B177BE-B0BE-4654-8B2B-E2ED9CACCCAF}"/>
          </ac:spMkLst>
        </pc:spChg>
      </pc:sldChg>
      <pc:sldChg chg="modSp mod">
        <pc:chgData name="Rhonda Mclaughlin" userId="77335ef0-9d45-425c-a419-a9a5e209d28f" providerId="ADAL" clId="{F8DA037A-5C48-465F-8093-055B07FDC6A0}" dt="2022-09-15T22:30:54.550" v="285" actId="255"/>
        <pc:sldMkLst>
          <pc:docMk/>
          <pc:sldMk cId="2365452846" sldId="577"/>
        </pc:sldMkLst>
        <pc:spChg chg="mod">
          <ac:chgData name="Rhonda Mclaughlin" userId="77335ef0-9d45-425c-a419-a9a5e209d28f" providerId="ADAL" clId="{F8DA037A-5C48-465F-8093-055B07FDC6A0}" dt="2022-09-15T22:30:35.798" v="283" actId="255"/>
          <ac:spMkLst>
            <pc:docMk/>
            <pc:sldMk cId="2365452846" sldId="577"/>
            <ac:spMk id="2" creationId="{1C78398F-5390-4461-BA97-499F6D6D4D33}"/>
          </ac:spMkLst>
        </pc:spChg>
        <pc:spChg chg="mod">
          <ac:chgData name="Rhonda Mclaughlin" userId="77335ef0-9d45-425c-a419-a9a5e209d28f" providerId="ADAL" clId="{F8DA037A-5C48-465F-8093-055B07FDC6A0}" dt="2022-09-15T22:30:24.325" v="281" actId="255"/>
          <ac:spMkLst>
            <pc:docMk/>
            <pc:sldMk cId="2365452846" sldId="577"/>
            <ac:spMk id="4" creationId="{7968751C-8AC2-4761-97DA-8AFAB86A23DC}"/>
          </ac:spMkLst>
        </pc:spChg>
        <pc:spChg chg="mod">
          <ac:chgData name="Rhonda Mclaughlin" userId="77335ef0-9d45-425c-a419-a9a5e209d28f" providerId="ADAL" clId="{F8DA037A-5C48-465F-8093-055B07FDC6A0}" dt="2022-09-15T22:30:54.550" v="285" actId="255"/>
          <ac:spMkLst>
            <pc:docMk/>
            <pc:sldMk cId="2365452846" sldId="577"/>
            <ac:spMk id="6" creationId="{81C3FE48-CE9C-4194-8923-2E7FA32B26A7}"/>
          </ac:spMkLst>
        </pc:spChg>
      </pc:sldChg>
      <pc:sldChg chg="modSp mod">
        <pc:chgData name="Rhonda Mclaughlin" userId="77335ef0-9d45-425c-a419-a9a5e209d28f" providerId="ADAL" clId="{F8DA037A-5C48-465F-8093-055B07FDC6A0}" dt="2022-09-15T22:10:10.999" v="23" actId="2711"/>
        <pc:sldMkLst>
          <pc:docMk/>
          <pc:sldMk cId="2839624203" sldId="578"/>
        </pc:sldMkLst>
        <pc:spChg chg="mod">
          <ac:chgData name="Rhonda Mclaughlin" userId="77335ef0-9d45-425c-a419-a9a5e209d28f" providerId="ADAL" clId="{F8DA037A-5C48-465F-8093-055B07FDC6A0}" dt="2022-09-15T22:10:10.999" v="23" actId="2711"/>
          <ac:spMkLst>
            <pc:docMk/>
            <pc:sldMk cId="2839624203" sldId="578"/>
            <ac:spMk id="3" creationId="{18560661-3CDC-6000-2CD9-02F41D8BEE26}"/>
          </ac:spMkLst>
        </pc:spChg>
      </pc:sldChg>
      <pc:sldChg chg="modSp mod">
        <pc:chgData name="Rhonda Mclaughlin" userId="77335ef0-9d45-425c-a419-a9a5e209d28f" providerId="ADAL" clId="{F8DA037A-5C48-465F-8093-055B07FDC6A0}" dt="2022-09-15T22:14:03.673" v="48" actId="2711"/>
        <pc:sldMkLst>
          <pc:docMk/>
          <pc:sldMk cId="1009402100" sldId="579"/>
        </pc:sldMkLst>
        <pc:spChg chg="mod">
          <ac:chgData name="Rhonda Mclaughlin" userId="77335ef0-9d45-425c-a419-a9a5e209d28f" providerId="ADAL" clId="{F8DA037A-5C48-465F-8093-055B07FDC6A0}" dt="2022-09-15T22:14:03.673" v="48" actId="2711"/>
          <ac:spMkLst>
            <pc:docMk/>
            <pc:sldMk cId="1009402100" sldId="579"/>
            <ac:spMk id="2" creationId="{D74E7A6F-2AD2-0E3E-9C27-59384C9C19C9}"/>
          </ac:spMkLst>
        </pc:spChg>
        <pc:spChg chg="mod">
          <ac:chgData name="Rhonda Mclaughlin" userId="77335ef0-9d45-425c-a419-a9a5e209d28f" providerId="ADAL" clId="{F8DA037A-5C48-465F-8093-055B07FDC6A0}" dt="2022-09-15T22:12:10.778" v="38" actId="2711"/>
          <ac:spMkLst>
            <pc:docMk/>
            <pc:sldMk cId="1009402100" sldId="579"/>
            <ac:spMk id="3" creationId="{69E76EC4-5BC4-6E67-8FA1-4296FE3EF9E8}"/>
          </ac:spMkLst>
        </pc:spChg>
      </pc:sldChg>
      <pc:sldChg chg="modSp mod">
        <pc:chgData name="Rhonda Mclaughlin" userId="77335ef0-9d45-425c-a419-a9a5e209d28f" providerId="ADAL" clId="{F8DA037A-5C48-465F-8093-055B07FDC6A0}" dt="2022-09-15T22:11:49.479" v="37" actId="20577"/>
        <pc:sldMkLst>
          <pc:docMk/>
          <pc:sldMk cId="428687072" sldId="580"/>
        </pc:sldMkLst>
        <pc:spChg chg="mod">
          <ac:chgData name="Rhonda Mclaughlin" userId="77335ef0-9d45-425c-a419-a9a5e209d28f" providerId="ADAL" clId="{F8DA037A-5C48-465F-8093-055B07FDC6A0}" dt="2022-09-15T22:10:44.150" v="24" actId="2711"/>
          <ac:spMkLst>
            <pc:docMk/>
            <pc:sldMk cId="428687072" sldId="580"/>
            <ac:spMk id="3" creationId="{5881683F-986F-EDA4-F60D-D1D703118148}"/>
          </ac:spMkLst>
        </pc:spChg>
        <pc:graphicFrameChg chg="modGraphic">
          <ac:chgData name="Rhonda Mclaughlin" userId="77335ef0-9d45-425c-a419-a9a5e209d28f" providerId="ADAL" clId="{F8DA037A-5C48-465F-8093-055B07FDC6A0}" dt="2022-09-15T22:11:49.479" v="37" actId="20577"/>
          <ac:graphicFrameMkLst>
            <pc:docMk/>
            <pc:sldMk cId="428687072" sldId="580"/>
            <ac:graphicFrameMk id="4" creationId="{897A967A-C6CC-4940-81C8-89B5BF869646}"/>
          </ac:graphicFrameMkLst>
        </pc:graphicFrameChg>
      </pc:sldChg>
      <pc:sldChg chg="modSp mod">
        <pc:chgData name="Rhonda Mclaughlin" userId="77335ef0-9d45-425c-a419-a9a5e209d28f" providerId="ADAL" clId="{F8DA037A-5C48-465F-8093-055B07FDC6A0}" dt="2022-09-15T22:17:04.986" v="198" actId="255"/>
        <pc:sldMkLst>
          <pc:docMk/>
          <pc:sldMk cId="1608376893" sldId="581"/>
        </pc:sldMkLst>
        <pc:spChg chg="mod">
          <ac:chgData name="Rhonda Mclaughlin" userId="77335ef0-9d45-425c-a419-a9a5e209d28f" providerId="ADAL" clId="{F8DA037A-5C48-465F-8093-055B07FDC6A0}" dt="2022-09-15T22:17:04.986" v="198" actId="255"/>
          <ac:spMkLst>
            <pc:docMk/>
            <pc:sldMk cId="1608376893" sldId="581"/>
            <ac:spMk id="3" creationId="{5D919209-4B01-4571-847F-35B3143968FE}"/>
          </ac:spMkLst>
        </pc:spChg>
        <pc:spChg chg="mod">
          <ac:chgData name="Rhonda Mclaughlin" userId="77335ef0-9d45-425c-a419-a9a5e209d28f" providerId="ADAL" clId="{F8DA037A-5C48-465F-8093-055B07FDC6A0}" dt="2022-09-15T22:16:28.781" v="196" actId="255"/>
          <ac:spMkLst>
            <pc:docMk/>
            <pc:sldMk cId="1608376893" sldId="581"/>
            <ac:spMk id="4" creationId="{5A3D9A7E-3BEA-4C14-92B9-DB43309A12B8}"/>
          </ac:spMkLst>
        </pc:spChg>
      </pc:sldChg>
      <pc:sldChg chg="modSp mod">
        <pc:chgData name="Rhonda Mclaughlin" userId="77335ef0-9d45-425c-a419-a9a5e209d28f" providerId="ADAL" clId="{F8DA037A-5C48-465F-8093-055B07FDC6A0}" dt="2022-09-15T22:15:59.792" v="194" actId="1076"/>
        <pc:sldMkLst>
          <pc:docMk/>
          <pc:sldMk cId="3172057675" sldId="582"/>
        </pc:sldMkLst>
        <pc:spChg chg="mod">
          <ac:chgData name="Rhonda Mclaughlin" userId="77335ef0-9d45-425c-a419-a9a5e209d28f" providerId="ADAL" clId="{F8DA037A-5C48-465F-8093-055B07FDC6A0}" dt="2022-09-15T22:15:50.457" v="193" actId="6549"/>
          <ac:spMkLst>
            <pc:docMk/>
            <pc:sldMk cId="3172057675" sldId="582"/>
            <ac:spMk id="3" creationId="{82CABC79-DF56-47EF-A289-B389320C18EB}"/>
          </ac:spMkLst>
        </pc:spChg>
        <pc:spChg chg="mod">
          <ac:chgData name="Rhonda Mclaughlin" userId="77335ef0-9d45-425c-a419-a9a5e209d28f" providerId="ADAL" clId="{F8DA037A-5C48-465F-8093-055B07FDC6A0}" dt="2022-09-15T22:15:59.792" v="194" actId="1076"/>
          <ac:spMkLst>
            <pc:docMk/>
            <pc:sldMk cId="3172057675" sldId="582"/>
            <ac:spMk id="4" creationId="{1F09543E-E86A-43D3-A9E8-26B7F12AFB53}"/>
          </ac:spMkLst>
        </pc:spChg>
      </pc:sldChg>
      <pc:sldChg chg="modSp mod modNotesTx">
        <pc:chgData name="Rhonda Mclaughlin" userId="77335ef0-9d45-425c-a419-a9a5e209d28f" providerId="ADAL" clId="{F8DA037A-5C48-465F-8093-055B07FDC6A0}" dt="2022-09-16T12:00:44.027" v="4267" actId="6549"/>
        <pc:sldMkLst>
          <pc:docMk/>
          <pc:sldMk cId="2679022949" sldId="583"/>
        </pc:sldMkLst>
        <pc:spChg chg="mod">
          <ac:chgData name="Rhonda Mclaughlin" userId="77335ef0-9d45-425c-a419-a9a5e209d28f" providerId="ADAL" clId="{F8DA037A-5C48-465F-8093-055B07FDC6A0}" dt="2022-09-15T22:20:27.700" v="205" actId="2711"/>
          <ac:spMkLst>
            <pc:docMk/>
            <pc:sldMk cId="2679022949" sldId="583"/>
            <ac:spMk id="2" creationId="{70655F6E-62A7-FADF-9DB9-130C71B6E11E}"/>
          </ac:spMkLst>
        </pc:spChg>
      </pc:sldChg>
      <pc:sldChg chg="modSp mod">
        <pc:chgData name="Rhonda Mclaughlin" userId="77335ef0-9d45-425c-a419-a9a5e209d28f" providerId="ADAL" clId="{F8DA037A-5C48-465F-8093-055B07FDC6A0}" dt="2022-09-15T22:47:00.509" v="372" actId="255"/>
        <pc:sldMkLst>
          <pc:docMk/>
          <pc:sldMk cId="1599026679" sldId="586"/>
        </pc:sldMkLst>
        <pc:spChg chg="mod">
          <ac:chgData name="Rhonda Mclaughlin" userId="77335ef0-9d45-425c-a419-a9a5e209d28f" providerId="ADAL" clId="{F8DA037A-5C48-465F-8093-055B07FDC6A0}" dt="2022-09-15T22:47:00.509" v="372" actId="255"/>
          <ac:spMkLst>
            <pc:docMk/>
            <pc:sldMk cId="1599026679" sldId="586"/>
            <ac:spMk id="2" creationId="{17C479E4-AED5-A356-F13A-BB3715492EE5}"/>
          </ac:spMkLst>
        </pc:spChg>
        <pc:spChg chg="mod">
          <ac:chgData name="Rhonda Mclaughlin" userId="77335ef0-9d45-425c-a419-a9a5e209d28f" providerId="ADAL" clId="{F8DA037A-5C48-465F-8093-055B07FDC6A0}" dt="2022-09-15T22:46:29.150" v="370" actId="255"/>
          <ac:spMkLst>
            <pc:docMk/>
            <pc:sldMk cId="1599026679" sldId="586"/>
            <ac:spMk id="4" creationId="{3561389F-9688-AA2C-94AD-A914B6F0E92D}"/>
          </ac:spMkLst>
        </pc:spChg>
      </pc:sldChg>
      <pc:sldChg chg="modSp mod">
        <pc:chgData name="Rhonda Mclaughlin" userId="77335ef0-9d45-425c-a419-a9a5e209d28f" providerId="ADAL" clId="{F8DA037A-5C48-465F-8093-055B07FDC6A0}" dt="2022-09-15T22:47:56.449" v="393" actId="20577"/>
        <pc:sldMkLst>
          <pc:docMk/>
          <pc:sldMk cId="2097700261" sldId="587"/>
        </pc:sldMkLst>
        <pc:spChg chg="mod">
          <ac:chgData name="Rhonda Mclaughlin" userId="77335ef0-9d45-425c-a419-a9a5e209d28f" providerId="ADAL" clId="{F8DA037A-5C48-465F-8093-055B07FDC6A0}" dt="2022-09-15T22:47:31.414" v="376" actId="255"/>
          <ac:spMkLst>
            <pc:docMk/>
            <pc:sldMk cId="2097700261" sldId="587"/>
            <ac:spMk id="2" creationId="{17C479E4-AED5-A356-F13A-BB3715492EE5}"/>
          </ac:spMkLst>
        </pc:spChg>
        <pc:spChg chg="mod">
          <ac:chgData name="Rhonda Mclaughlin" userId="77335ef0-9d45-425c-a419-a9a5e209d28f" providerId="ADAL" clId="{F8DA037A-5C48-465F-8093-055B07FDC6A0}" dt="2022-09-15T22:47:56.449" v="393" actId="20577"/>
          <ac:spMkLst>
            <pc:docMk/>
            <pc:sldMk cId="2097700261" sldId="587"/>
            <ac:spMk id="3" creationId="{E85481E1-B220-BB54-C487-0B04A1FBC8D5}"/>
          </ac:spMkLst>
        </pc:spChg>
        <pc:spChg chg="mod">
          <ac:chgData name="Rhonda Mclaughlin" userId="77335ef0-9d45-425c-a419-a9a5e209d28f" providerId="ADAL" clId="{F8DA037A-5C48-465F-8093-055B07FDC6A0}" dt="2022-09-15T22:47:20.181" v="374" actId="255"/>
          <ac:spMkLst>
            <pc:docMk/>
            <pc:sldMk cId="2097700261" sldId="587"/>
            <ac:spMk id="4" creationId="{3561389F-9688-AA2C-94AD-A914B6F0E92D}"/>
          </ac:spMkLst>
        </pc:spChg>
      </pc:sldChg>
      <pc:sldChg chg="modSp del mod">
        <pc:chgData name="Rhonda Mclaughlin" userId="77335ef0-9d45-425c-a419-a9a5e209d28f" providerId="ADAL" clId="{F8DA037A-5C48-465F-8093-055B07FDC6A0}" dt="2022-09-15T23:33:24.137" v="727" actId="2696"/>
        <pc:sldMkLst>
          <pc:docMk/>
          <pc:sldMk cId="2859489582" sldId="588"/>
        </pc:sldMkLst>
        <pc:spChg chg="mod">
          <ac:chgData name="Rhonda Mclaughlin" userId="77335ef0-9d45-425c-a419-a9a5e209d28f" providerId="ADAL" clId="{F8DA037A-5C48-465F-8093-055B07FDC6A0}" dt="2022-09-15T22:53:09.514" v="452" actId="255"/>
          <ac:spMkLst>
            <pc:docMk/>
            <pc:sldMk cId="2859489582" sldId="588"/>
            <ac:spMk id="4" creationId="{43D5D44D-D584-4984-BC39-E3CD72B9A162}"/>
          </ac:spMkLst>
        </pc:spChg>
      </pc:sldChg>
      <pc:sldChg chg="modSp mod">
        <pc:chgData name="Rhonda Mclaughlin" userId="77335ef0-9d45-425c-a419-a9a5e209d28f" providerId="ADAL" clId="{F8DA037A-5C48-465F-8093-055B07FDC6A0}" dt="2022-09-15T22:55:52.476" v="475" actId="255"/>
        <pc:sldMkLst>
          <pc:docMk/>
          <pc:sldMk cId="3502759401" sldId="589"/>
        </pc:sldMkLst>
        <pc:spChg chg="mod">
          <ac:chgData name="Rhonda Mclaughlin" userId="77335ef0-9d45-425c-a419-a9a5e209d28f" providerId="ADAL" clId="{F8DA037A-5C48-465F-8093-055B07FDC6A0}" dt="2022-09-15T22:55:52.476" v="475" actId="255"/>
          <ac:spMkLst>
            <pc:docMk/>
            <pc:sldMk cId="3502759401" sldId="589"/>
            <ac:spMk id="3" creationId="{E6610BF7-B51D-4E49-8044-C8D63757C3DD}"/>
          </ac:spMkLst>
        </pc:spChg>
        <pc:spChg chg="mod">
          <ac:chgData name="Rhonda Mclaughlin" userId="77335ef0-9d45-425c-a419-a9a5e209d28f" providerId="ADAL" clId="{F8DA037A-5C48-465F-8093-055B07FDC6A0}" dt="2022-09-15T22:55:39.964" v="473" actId="255"/>
          <ac:spMkLst>
            <pc:docMk/>
            <pc:sldMk cId="3502759401" sldId="589"/>
            <ac:spMk id="4" creationId="{5B5883C5-4292-440A-958C-04378036F645}"/>
          </ac:spMkLst>
        </pc:spChg>
      </pc:sldChg>
      <pc:sldChg chg="modSp mod">
        <pc:chgData name="Rhonda Mclaughlin" userId="77335ef0-9d45-425c-a419-a9a5e209d28f" providerId="ADAL" clId="{F8DA037A-5C48-465F-8093-055B07FDC6A0}" dt="2022-09-15T23:20:43.686" v="581" actId="255"/>
        <pc:sldMkLst>
          <pc:docMk/>
          <pc:sldMk cId="600599495" sldId="590"/>
        </pc:sldMkLst>
        <pc:spChg chg="mod">
          <ac:chgData name="Rhonda Mclaughlin" userId="77335ef0-9d45-425c-a419-a9a5e209d28f" providerId="ADAL" clId="{F8DA037A-5C48-465F-8093-055B07FDC6A0}" dt="2022-09-15T23:20:43.686" v="581" actId="255"/>
          <ac:spMkLst>
            <pc:docMk/>
            <pc:sldMk cId="600599495" sldId="590"/>
            <ac:spMk id="4" creationId="{E8D0E116-7DA2-49CD-B854-F204CB35B3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64" tIns="46582" rIns="93164" bIns="46582" rtlCol="0"/>
          <a:lstStyle>
            <a:lvl1pPr algn="r">
              <a:defRPr sz="1200"/>
            </a:lvl1pPr>
          </a:lstStyle>
          <a:p>
            <a:fld id="{63A22D00-AAA5-4DA7-8F5D-43154B0EC6A8}" type="datetime1">
              <a:rPr lang="en-US" smtClean="0"/>
              <a:pPr/>
              <a:t>9/16/2022</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2" rIns="93164" bIns="46582" rtlCol="0" anchor="b"/>
          <a:lstStyle>
            <a:lvl1pPr algn="r">
              <a:defRPr sz="1200"/>
            </a:lvl1pPr>
          </a:lstStyle>
          <a:p>
            <a:fld id="{C66C6366-32D9-47E8-BCBE-83BDA468E5D9}" type="slidenum">
              <a:rPr lang="en-US" smtClean="0"/>
              <a:pPr/>
              <a:t>‹#›</a:t>
            </a:fld>
            <a:endParaRPr lang="en-US" dirty="0"/>
          </a:p>
        </p:txBody>
      </p:sp>
    </p:spTree>
    <p:extLst>
      <p:ext uri="{BB962C8B-B14F-4D97-AF65-F5344CB8AC3E}">
        <p14:creationId xmlns:p14="http://schemas.microsoft.com/office/powerpoint/2010/main" val="1741542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fld id="{DF0C3F6B-F8DE-4941-B7C7-6690AC1FE50F}" type="datetime1">
              <a:rPr lang="en-US" smtClean="0"/>
              <a:pPr/>
              <a:t>9/16/2022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fld id="{FF2C5825-C846-4DE8-908F-3A1DD717E0B1}" type="slidenum">
              <a:rPr lang="en-US" smtClean="0"/>
              <a:pPr/>
              <a:t>‹#›</a:t>
            </a:fld>
            <a:endParaRPr lang="en-US" dirty="0"/>
          </a:p>
        </p:txBody>
      </p:sp>
    </p:spTree>
    <p:extLst>
      <p:ext uri="{BB962C8B-B14F-4D97-AF65-F5344CB8AC3E}">
        <p14:creationId xmlns:p14="http://schemas.microsoft.com/office/powerpoint/2010/main" val="520789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the </a:t>
            </a:r>
            <a:r>
              <a:rPr lang="en-US" dirty="0" err="1"/>
              <a:t>the</a:t>
            </a:r>
            <a:r>
              <a:rPr lang="en-US" dirty="0"/>
              <a:t> </a:t>
            </a:r>
            <a:r>
              <a:rPr lang="en-US" dirty="0" err="1"/>
              <a:t>Telligen</a:t>
            </a:r>
            <a:r>
              <a:rPr lang="en-US" dirty="0"/>
              <a:t> Provider Portal  Air Ambulance training. We thank you so much for taking time out of your day to learn about our future working relationship with Air Ambulance providers and the Maryland Department of Health. </a:t>
            </a:r>
            <a:r>
              <a:rPr lang="en-US" dirty="0" err="1"/>
              <a:t>Telligen</a:t>
            </a:r>
            <a:r>
              <a:rPr lang="en-US" dirty="0"/>
              <a:t> has worked very closely over the last several years with the Maryland Dept of Health as their Utilization Control Agent for Maryland Medicaid reviews. We are very excited to continue our working relationship with the Maryland Dept of Health as we begin to process Air Ambulance medical necessity reviews. My name is Rhonda McLaughlin. I am the supervisor for Durable Medical Equipment reviews and will be working with you and the department as we transition to performing Maryland’s Air Ambulance utilization reviews.</a:t>
            </a:r>
          </a:p>
        </p:txBody>
      </p:sp>
      <p:sp>
        <p:nvSpPr>
          <p:cNvPr id="4" name="Slide Number Placeholder 3"/>
          <p:cNvSpPr>
            <a:spLocks noGrp="1"/>
          </p:cNvSpPr>
          <p:nvPr>
            <p:ph type="sldNum" sz="quarter" idx="10"/>
          </p:nvPr>
        </p:nvSpPr>
        <p:spPr/>
        <p:txBody>
          <a:bodyPr/>
          <a:lstStyle/>
          <a:p>
            <a:fld id="{FF2C5825-C846-4DE8-908F-3A1DD717E0B1}" type="slidenum">
              <a:rPr lang="en-US" smtClean="0"/>
              <a:pPr/>
              <a:t>1</a:t>
            </a:fld>
            <a:endParaRPr lang="en-US" dirty="0"/>
          </a:p>
        </p:txBody>
      </p:sp>
    </p:spTree>
    <p:extLst>
      <p:ext uri="{BB962C8B-B14F-4D97-AF65-F5344CB8AC3E}">
        <p14:creationId xmlns:p14="http://schemas.microsoft.com/office/powerpoint/2010/main" val="54586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many topics to cover today during our presentation. John Pelton for the Maryland Department of Health will review with us The MDH Program Goals, Summary of MDH process changes, Air Ambulance Criteria, Air Ambulance Reimbursement and Requests for Reconsideration I will then continue the presentation with  The </a:t>
            </a:r>
            <a:r>
              <a:rPr lang="en-US" dirty="0" err="1"/>
              <a:t>Telligen</a:t>
            </a:r>
            <a:r>
              <a:rPr lang="en-US" dirty="0"/>
              <a:t> Website including our </a:t>
            </a:r>
            <a:r>
              <a:rPr lang="en-US" dirty="0" err="1"/>
              <a:t>Qualitrac</a:t>
            </a:r>
            <a:r>
              <a:rPr lang="en-US" dirty="0"/>
              <a:t> provider portal,  How to enter a review into our  Provider Portal, Viewing Outcomes of requests, Requesting a reconsideration of a denied request, E-mail notifications from our Provider Portal and we will save questions until the end of our presentation. Without further ado, I will turn things over to John to get us started.</a:t>
            </a:r>
          </a:p>
        </p:txBody>
      </p:sp>
      <p:sp>
        <p:nvSpPr>
          <p:cNvPr id="4" name="Slide Number Placeholder 3"/>
          <p:cNvSpPr>
            <a:spLocks noGrp="1"/>
          </p:cNvSpPr>
          <p:nvPr>
            <p:ph type="sldNum" sz="quarter" idx="5"/>
          </p:nvPr>
        </p:nvSpPr>
        <p:spPr/>
        <p:txBody>
          <a:bodyPr/>
          <a:lstStyle/>
          <a:p>
            <a:fld id="{FF2C5825-C846-4DE8-908F-3A1DD717E0B1}" type="slidenum">
              <a:rPr lang="en-US" smtClean="0"/>
              <a:pPr/>
              <a:t>2</a:t>
            </a:fld>
            <a:endParaRPr lang="en-US" dirty="0"/>
          </a:p>
        </p:txBody>
      </p:sp>
    </p:spTree>
    <p:extLst>
      <p:ext uri="{BB962C8B-B14F-4D97-AF65-F5344CB8AC3E}">
        <p14:creationId xmlns:p14="http://schemas.microsoft.com/office/powerpoint/2010/main" val="377412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spcBef>
                <a:spcPts val="0"/>
              </a:spcBef>
              <a:spcAft>
                <a:spcPts val="0"/>
              </a:spcAft>
            </a:pPr>
            <a:r>
              <a:rPr lang="en-US" sz="1800" b="0" i="0" u="sng" dirty="0">
                <a:solidFill>
                  <a:srgbClr val="000000"/>
                </a:solidFill>
                <a:effectLst/>
                <a:latin typeface="Times New Roman" panose="02020603050405020304" pitchFamily="18" charset="0"/>
              </a:rPr>
              <a:t>The criteria for RW air transport to a Maryland Medicaid participant continue to be based on:</a:t>
            </a:r>
            <a:endParaRPr lang="en-US" sz="2800" b="0" dirty="0">
              <a:effectLst/>
            </a:endParaRPr>
          </a:p>
          <a:p>
            <a:br>
              <a:rPr lang="en-US" sz="2800" dirty="0"/>
            </a:br>
            <a:r>
              <a:rPr lang="en-US" sz="2800" dirty="0"/>
              <a:t>1. </a:t>
            </a:r>
            <a:r>
              <a:rPr lang="en-US" sz="1800" b="0" i="0" u="none" strike="noStrike" dirty="0">
                <a:solidFill>
                  <a:srgbClr val="000000"/>
                </a:solidFill>
                <a:effectLst/>
                <a:latin typeface="Times New Roman" panose="02020603050405020304" pitchFamily="18" charset="0"/>
              </a:rPr>
              <a:t>Transportation for a Medicaid Covered Service, not available at the sending facility, at a Maryland Medicaid Provider.</a:t>
            </a:r>
          </a:p>
          <a:p>
            <a:pPr rtl="0" fontAlgn="base">
              <a:spcBef>
                <a:spcPts val="0"/>
              </a:spcBef>
              <a:spcAft>
                <a:spcPts val="0"/>
              </a:spcAft>
              <a:buFont typeface="+mj-lt"/>
              <a:buNone/>
            </a:pPr>
            <a:r>
              <a:rPr lang="en-US" sz="1800" b="0" i="0" u="none" strike="noStrike" dirty="0">
                <a:solidFill>
                  <a:srgbClr val="000000"/>
                </a:solidFill>
                <a:effectLst/>
                <a:latin typeface="Times New Roman" panose="02020603050405020304" pitchFamily="18" charset="0"/>
              </a:rPr>
              <a:t>2. Medical Necessity - Transportation by ground is absolutely contraindicated due to time, distance, and clinical interventions beyond the scope of available ground ambulance licensed at the clinically appropriate level.</a:t>
            </a:r>
          </a:p>
          <a:p>
            <a:pPr rtl="0" fontAlgn="base">
              <a:spcBef>
                <a:spcPts val="0"/>
              </a:spcBef>
              <a:spcAft>
                <a:spcPts val="0"/>
              </a:spcAft>
              <a:buFont typeface="+mj-lt"/>
              <a:buNone/>
            </a:pPr>
            <a:r>
              <a:rPr lang="en-US" sz="1800" b="0" i="0" u="none" strike="noStrike" dirty="0">
                <a:solidFill>
                  <a:srgbClr val="000000"/>
                </a:solidFill>
                <a:effectLst/>
                <a:latin typeface="Times New Roman" panose="02020603050405020304" pitchFamily="18" charset="0"/>
              </a:rPr>
              <a:t>3. Closest Appropriate Facility - A closer appropriate facility was documented by the sending facility as unavailable or not willing to accept the participant. Transportation cannot be for the convenience or preference of the participant or provider. </a:t>
            </a:r>
          </a:p>
          <a:p>
            <a:endParaRPr lang="en-US" dirty="0"/>
          </a:p>
        </p:txBody>
      </p:sp>
      <p:sp>
        <p:nvSpPr>
          <p:cNvPr id="4" name="Slide Number Placeholder 3"/>
          <p:cNvSpPr>
            <a:spLocks noGrp="1"/>
          </p:cNvSpPr>
          <p:nvPr>
            <p:ph type="sldNum" sz="quarter" idx="5"/>
          </p:nvPr>
        </p:nvSpPr>
        <p:spPr/>
        <p:txBody>
          <a:bodyPr/>
          <a:lstStyle/>
          <a:p>
            <a:fld id="{FF2C5825-C846-4DE8-908F-3A1DD717E0B1}" type="slidenum">
              <a:rPr lang="en-US" smtClean="0"/>
              <a:pPr/>
              <a:t>5</a:t>
            </a:fld>
            <a:endParaRPr lang="en-US" dirty="0"/>
          </a:p>
        </p:txBody>
      </p:sp>
    </p:spTree>
    <p:extLst>
      <p:ext uri="{BB962C8B-B14F-4D97-AF65-F5344CB8AC3E}">
        <p14:creationId xmlns:p14="http://schemas.microsoft.com/office/powerpoint/2010/main" val="204628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Thanks John. </a:t>
            </a:r>
            <a:r>
              <a:rPr lang="en-US" dirty="0" err="1"/>
              <a:t>Telligen’s</a:t>
            </a:r>
            <a:r>
              <a:rPr lang="en-US" dirty="0"/>
              <a:t> Website and our Provider portal</a:t>
            </a:r>
          </a:p>
        </p:txBody>
      </p:sp>
      <p:sp>
        <p:nvSpPr>
          <p:cNvPr id="4" name="Slide Number Placeholder 3"/>
          <p:cNvSpPr>
            <a:spLocks noGrp="1"/>
          </p:cNvSpPr>
          <p:nvPr>
            <p:ph type="sldNum" sz="quarter" idx="5"/>
          </p:nvPr>
        </p:nvSpPr>
        <p:spPr/>
        <p:txBody>
          <a:bodyPr/>
          <a:lstStyle/>
          <a:p>
            <a:pPr>
              <a:defRPr/>
            </a:pPr>
            <a:fld id="{F043D34E-29AE-4A1A-98D8-454218270F0E}" type="slidenum">
              <a:rPr lang="en-US" smtClean="0"/>
              <a:pPr>
                <a:defRPr/>
              </a:pPr>
              <a:t>8</a:t>
            </a:fld>
            <a:endParaRPr lang="en-US" dirty="0"/>
          </a:p>
        </p:txBody>
      </p:sp>
    </p:spTree>
    <p:extLst>
      <p:ext uri="{BB962C8B-B14F-4D97-AF65-F5344CB8AC3E}">
        <p14:creationId xmlns:p14="http://schemas.microsoft.com/office/powerpoint/2010/main" val="319855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telligen provider portal is a web application that allows providers to submit review requests.  The portal is available anywhere that you have an internet connection. The provider portal is directly accessed though </a:t>
            </a:r>
            <a:r>
              <a:rPr lang="en-US" dirty="0" err="1"/>
              <a:t>Telligen</a:t>
            </a:r>
            <a:r>
              <a:rPr lang="en-US" dirty="0"/>
              <a:t> website: telligenmd.qualitrac.com. Please bookmark this site. </a:t>
            </a:r>
            <a:r>
              <a:rPr lang="en-US" dirty="0" err="1"/>
              <a:t>Telligen</a:t>
            </a:r>
            <a:r>
              <a:rPr lang="en-US" dirty="0"/>
              <a:t> uses a software program designed by our company call </a:t>
            </a:r>
            <a:r>
              <a:rPr lang="en-US" dirty="0" err="1"/>
              <a:t>Qualitrac</a:t>
            </a:r>
            <a:r>
              <a:rPr lang="en-US" dirty="0"/>
              <a:t> which can be accessed by clicking on a link on the middle left side of the website. We also use our website to post any provider </a:t>
            </a:r>
            <a:r>
              <a:rPr lang="en-US" dirty="0" err="1"/>
              <a:t>upates</a:t>
            </a:r>
            <a:r>
              <a:rPr lang="en-US" dirty="0"/>
              <a:t> regarding any of our review processes and training links such as this training for future review. In the middle of the website there is a line for Provider Portal Registration. This is where the Air Ambulance company will go to register for the </a:t>
            </a:r>
            <a:r>
              <a:rPr lang="en-US" dirty="0" err="1"/>
              <a:t>Qualitrac</a:t>
            </a:r>
            <a:r>
              <a:rPr lang="en-US" dirty="0"/>
              <a:t> Provider Portal Website.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622148E-581D-4F52-89B1-6A85928040A2}" type="slidenum">
              <a:rPr lang="en-US" smtClean="0"/>
              <a:pPr>
                <a:defRPr/>
              </a:pPr>
              <a:t>9</a:t>
            </a:fld>
            <a:endParaRPr lang="en-US" dirty="0"/>
          </a:p>
        </p:txBody>
      </p:sp>
    </p:spTree>
    <p:extLst>
      <p:ext uri="{BB962C8B-B14F-4D97-AF65-F5344CB8AC3E}">
        <p14:creationId xmlns:p14="http://schemas.microsoft.com/office/powerpoint/2010/main" val="258839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portal utilizes what is called a delegated security model.  This means that an executive at the organization will need to select or delegate one or more individuals to be the Authorized Official for the air ambulance provider.</a:t>
            </a:r>
          </a:p>
          <a:p>
            <a:endParaRPr lang="en-US" dirty="0"/>
          </a:p>
        </p:txBody>
      </p:sp>
      <p:sp>
        <p:nvSpPr>
          <p:cNvPr id="4" name="Slide Number Placeholder 3"/>
          <p:cNvSpPr>
            <a:spLocks noGrp="1"/>
          </p:cNvSpPr>
          <p:nvPr>
            <p:ph type="sldNum" sz="quarter" idx="5"/>
          </p:nvPr>
        </p:nvSpPr>
        <p:spPr/>
        <p:txBody>
          <a:bodyPr/>
          <a:lstStyle/>
          <a:p>
            <a:fld id="{FF2C5825-C846-4DE8-908F-3A1DD717E0B1}" type="slidenum">
              <a:rPr lang="en-US" smtClean="0"/>
              <a:pPr/>
              <a:t>10</a:t>
            </a:fld>
            <a:endParaRPr lang="en-US" dirty="0"/>
          </a:p>
        </p:txBody>
      </p:sp>
    </p:spTree>
    <p:extLst>
      <p:ext uri="{BB962C8B-B14F-4D97-AF65-F5344CB8AC3E}">
        <p14:creationId xmlns:p14="http://schemas.microsoft.com/office/powerpoint/2010/main" val="331960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Authorized Official you have the </a:t>
            </a:r>
          </a:p>
        </p:txBody>
      </p:sp>
      <p:sp>
        <p:nvSpPr>
          <p:cNvPr id="4" name="Slide Number Placeholder 3"/>
          <p:cNvSpPr>
            <a:spLocks noGrp="1"/>
          </p:cNvSpPr>
          <p:nvPr>
            <p:ph type="sldNum" sz="quarter" idx="5"/>
          </p:nvPr>
        </p:nvSpPr>
        <p:spPr/>
        <p:txBody>
          <a:bodyPr/>
          <a:lstStyle/>
          <a:p>
            <a:fld id="{FF2C5825-C846-4DE8-908F-3A1DD717E0B1}" type="slidenum">
              <a:rPr lang="en-US" smtClean="0"/>
              <a:pPr/>
              <a:t>11</a:t>
            </a:fld>
            <a:endParaRPr lang="en-US" dirty="0"/>
          </a:p>
        </p:txBody>
      </p:sp>
    </p:spTree>
    <p:extLst>
      <p:ext uri="{BB962C8B-B14F-4D97-AF65-F5344CB8AC3E}">
        <p14:creationId xmlns:p14="http://schemas.microsoft.com/office/powerpoint/2010/main" val="395781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E619200-BB23-4CD0-AD2E-DCFC2B74642A}" type="slidenum">
              <a:rPr lang="en-US" smtClean="0"/>
              <a:pPr>
                <a:defRPr/>
              </a:pPr>
              <a:t>22</a:t>
            </a:fld>
            <a:endParaRPr lang="en-US" dirty="0"/>
          </a:p>
        </p:txBody>
      </p:sp>
    </p:spTree>
    <p:extLst>
      <p:ext uri="{BB962C8B-B14F-4D97-AF65-F5344CB8AC3E}">
        <p14:creationId xmlns:p14="http://schemas.microsoft.com/office/powerpoint/2010/main" val="93183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E619200-BB23-4CD0-AD2E-DCFC2B74642A}" type="slidenum">
              <a:rPr lang="en-US" smtClean="0"/>
              <a:pPr>
                <a:defRPr/>
              </a:pPr>
              <a:t>23</a:t>
            </a:fld>
            <a:endParaRPr lang="en-US" dirty="0"/>
          </a:p>
        </p:txBody>
      </p:sp>
    </p:spTree>
    <p:extLst>
      <p:ext uri="{BB962C8B-B14F-4D97-AF65-F5344CB8AC3E}">
        <p14:creationId xmlns:p14="http://schemas.microsoft.com/office/powerpoint/2010/main" val="361030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304800" y="3962400"/>
            <a:ext cx="5334000" cy="1143000"/>
          </a:xfrm>
          <a:prstGeom prst="rect">
            <a:avLst/>
          </a:prstGeom>
        </p:spPr>
        <p:txBody>
          <a:bodyPr/>
          <a:lstStyle>
            <a:lvl1pPr>
              <a:buNone/>
              <a:defRPr sz="2400" b="1" baseline="0">
                <a:solidFill>
                  <a:schemeClr val="bg1"/>
                </a:solidFill>
              </a:defRPr>
            </a:lvl1pPr>
            <a:lvl2pPr>
              <a:buNone/>
              <a:defRPr/>
            </a:lvl2pPr>
            <a:lvl3pPr>
              <a:buNone/>
              <a:defRPr/>
            </a:lvl3pPr>
            <a:lvl4pPr>
              <a:buNone/>
              <a:defRPr/>
            </a:lvl4pPr>
            <a:lvl5pPr>
              <a:buNone/>
              <a:defRPr/>
            </a:lvl5pPr>
          </a:lstStyle>
          <a:p>
            <a:pPr lvl="0"/>
            <a:r>
              <a:rPr lang="en-US" dirty="0"/>
              <a:t>Click to add presenter name</a:t>
            </a:r>
          </a:p>
          <a:p>
            <a:pPr lvl="0"/>
            <a:r>
              <a:rPr lang="en-US" dirty="0"/>
              <a:t>Add date</a:t>
            </a:r>
          </a:p>
        </p:txBody>
      </p:sp>
      <p:sp>
        <p:nvSpPr>
          <p:cNvPr id="10" name="Text Placeholder 9"/>
          <p:cNvSpPr>
            <a:spLocks noGrp="1"/>
          </p:cNvSpPr>
          <p:nvPr>
            <p:ph type="body" sz="quarter" idx="12" hasCustomPrompt="1"/>
          </p:nvPr>
        </p:nvSpPr>
        <p:spPr>
          <a:xfrm>
            <a:off x="304800" y="2286000"/>
            <a:ext cx="6096000" cy="838200"/>
          </a:xfrm>
          <a:prstGeom prst="rect">
            <a:avLst/>
          </a:prstGeom>
        </p:spPr>
        <p:txBody>
          <a:bodyPr/>
          <a:lstStyle>
            <a:lvl1pPr>
              <a:buNone/>
              <a:defRPr sz="4400" b="1" spc="300">
                <a:solidFill>
                  <a:schemeClr val="bg1"/>
                </a:solidFill>
              </a:defRPr>
            </a:lvl1pPr>
            <a:lvl2pPr>
              <a:buNone/>
              <a:defRPr/>
            </a:lvl2pPr>
            <a:lvl3pPr>
              <a:buNone/>
              <a:defRPr/>
            </a:lvl3pPr>
            <a:lvl4pPr>
              <a:buNone/>
              <a:defRPr/>
            </a:lvl4pPr>
            <a:lvl5pPr>
              <a:buNone/>
              <a:defRPr/>
            </a:lvl5pPr>
          </a:lstStyle>
          <a:p>
            <a:pPr lvl="0"/>
            <a:r>
              <a:rPr lang="en-US" dirty="0"/>
              <a:t>Click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ubtitle 2"/>
          <p:cNvSpPr>
            <a:spLocks noGrp="1"/>
          </p:cNvSpPr>
          <p:nvPr>
            <p:ph type="subTitle" idx="14" hasCustomPrompt="1"/>
          </p:nvPr>
        </p:nvSpPr>
        <p:spPr>
          <a:xfrm>
            <a:off x="4648200" y="1600200"/>
            <a:ext cx="4038600" cy="457200"/>
          </a:xfrm>
          <a:prstGeom prst="rect">
            <a:avLst/>
          </a:prstGeom>
        </p:spPr>
        <p:txBody>
          <a:bodyPr>
            <a:noAutofit/>
          </a:bodyPr>
          <a:lstStyle>
            <a:lvl1pPr marL="0" indent="0" algn="l">
              <a:buNone/>
              <a:defRPr sz="2800" b="1">
                <a:solidFill>
                  <a:srgbClr val="009DDC"/>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4" name="Content Placeholder 3"/>
          <p:cNvSpPr>
            <a:spLocks noGrp="1"/>
          </p:cNvSpPr>
          <p:nvPr>
            <p:ph sz="half" idx="2" hasCustomPrompt="1"/>
          </p:nvPr>
        </p:nvSpPr>
        <p:spPr>
          <a:xfrm>
            <a:off x="4648200" y="2133599"/>
            <a:ext cx="4038600" cy="3581401"/>
          </a:xfrm>
          <a:prstGeom prst="rect">
            <a:avLst/>
          </a:prstGeom>
        </p:spPr>
        <p:txBody>
          <a:bodyPr/>
          <a:lstStyle>
            <a:lvl1pPr marL="0" indent="0">
              <a:buFont typeface="Wingdings" pitchFamily="2" charset="2"/>
              <a:buNone/>
              <a:defRPr sz="2400" baseline="0">
                <a:latin typeface="+mn-lt"/>
                <a:cs typeface="Arial" pitchFamily="34" charset="0"/>
              </a:defRPr>
            </a:lvl1pPr>
            <a:lvl2pPr>
              <a:defRPr sz="2000">
                <a:latin typeface="Arial" pitchFamily="34" charset="0"/>
                <a:cs typeface="Arial" pitchFamily="34" charset="0"/>
              </a:defRPr>
            </a:lvl2pPr>
            <a:lvl3pPr>
              <a:buFont typeface="Wingdings" pitchFamily="2" charset="2"/>
              <a:buChar char="§"/>
              <a:defRPr sz="1800">
                <a:latin typeface="Arial" pitchFamily="34" charset="0"/>
                <a:cs typeface="Arial" pitchFamily="34" charset="0"/>
              </a:defRPr>
            </a:lvl3pPr>
            <a:lvl4pPr>
              <a:buNone/>
              <a:defRPr sz="1800">
                <a:latin typeface="Arial" pitchFamily="34" charset="0"/>
                <a:cs typeface="Arial" pitchFamily="34" charset="0"/>
              </a:defRPr>
            </a:lvl4pPr>
            <a:lvl5pPr>
              <a:buNone/>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Include contact information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40734" y="2195629"/>
            <a:ext cx="7869866" cy="457200"/>
          </a:xfrm>
          <a:prstGeom prst="rect">
            <a:avLst/>
          </a:prstGeom>
        </p:spPr>
        <p:txBody>
          <a:bodyPr/>
          <a:lstStyle>
            <a:lvl1pPr>
              <a:buNone/>
              <a:defRPr sz="2400">
                <a:solidFill>
                  <a:schemeClr val="bg1"/>
                </a:solidFill>
              </a:defRPr>
            </a:lvl1pPr>
            <a:lvl2pPr>
              <a:buNone/>
              <a:defRPr/>
            </a:lvl2pPr>
            <a:lvl3pPr>
              <a:buNone/>
              <a:defRPr/>
            </a:lvl3pPr>
            <a:lvl4pPr>
              <a:buNone/>
              <a:defRPr/>
            </a:lvl4pPr>
            <a:lvl5pPr>
              <a:buNone/>
              <a:defRPr/>
            </a:lvl5pPr>
          </a:lstStyle>
          <a:p>
            <a:pPr lvl="0"/>
            <a:r>
              <a:rPr lang="en-US" dirty="0"/>
              <a:t>Click to add text</a:t>
            </a:r>
          </a:p>
        </p:txBody>
      </p:sp>
      <p:sp>
        <p:nvSpPr>
          <p:cNvPr id="8" name="Text Placeholder 7"/>
          <p:cNvSpPr>
            <a:spLocks noGrp="1"/>
          </p:cNvSpPr>
          <p:nvPr>
            <p:ph type="body" sz="quarter" idx="11" hasCustomPrompt="1"/>
          </p:nvPr>
        </p:nvSpPr>
        <p:spPr>
          <a:xfrm>
            <a:off x="728332" y="3200400"/>
            <a:ext cx="7848600" cy="838200"/>
          </a:xfrm>
          <a:prstGeom prst="rect">
            <a:avLst/>
          </a:prstGeom>
        </p:spPr>
        <p:txBody>
          <a:bodyPr/>
          <a:lstStyle>
            <a:lvl1pPr>
              <a:buNone/>
              <a:defRPr sz="4400" b="1" spc="3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19100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hasCustomPrompt="1"/>
          </p:nvPr>
        </p:nvSpPr>
        <p:spPr>
          <a:xfrm>
            <a:off x="457200" y="1295400"/>
            <a:ext cx="6477000" cy="685800"/>
          </a:xfrm>
          <a:prstGeom prst="rect">
            <a:avLst/>
          </a:prstGeom>
        </p:spPr>
        <p:txBody>
          <a:bodyPr/>
          <a:lstStyle>
            <a:lvl1pPr>
              <a:buNone/>
              <a:defRPr sz="24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dirty="0"/>
              <a:t>Click to Add Title</a:t>
            </a:r>
          </a:p>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p:cNvSpPr>
            <a:spLocks noGrp="1"/>
          </p:cNvSpPr>
          <p:nvPr>
            <p:ph type="subTitle" idx="13" hasCustomPrompt="1"/>
          </p:nvPr>
        </p:nvSpPr>
        <p:spPr>
          <a:xfrm>
            <a:off x="457200" y="1504503"/>
            <a:ext cx="6400800" cy="457200"/>
          </a:xfrm>
          <a:prstGeom prst="rect">
            <a:avLst/>
          </a:prstGeom>
        </p:spPr>
        <p:txBody>
          <a:bodyPr>
            <a:noAutofit/>
          </a:bodyPr>
          <a:lstStyle>
            <a:lvl1pPr marL="0" indent="0" algn="l">
              <a:buNone/>
              <a:defRPr sz="2000" b="1" i="1">
                <a:solidFill>
                  <a:srgbClr val="19AEA8"/>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8" name="Content Placeholder 2"/>
          <p:cNvSpPr>
            <a:spLocks noGrp="1"/>
          </p:cNvSpPr>
          <p:nvPr>
            <p:ph idx="1"/>
          </p:nvPr>
        </p:nvSpPr>
        <p:spPr>
          <a:xfrm>
            <a:off x="457200" y="2057400"/>
            <a:ext cx="8229600" cy="3733801"/>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hasCustomPrompt="1"/>
          </p:nvPr>
        </p:nvSpPr>
        <p:spPr>
          <a:xfrm>
            <a:off x="457200" y="1143000"/>
            <a:ext cx="6477000" cy="457200"/>
          </a:xfrm>
          <a:prstGeom prst="rect">
            <a:avLst/>
          </a:prstGeom>
        </p:spPr>
        <p:txBody>
          <a:bodyPr/>
          <a:lstStyle>
            <a:lvl1pPr>
              <a:buNone/>
              <a:defRPr sz="24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dirty="0"/>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76400"/>
            <a:ext cx="4038600" cy="4191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 text</a:t>
            </a:r>
          </a:p>
          <a:p>
            <a:pPr lvl="2"/>
            <a:r>
              <a:rPr lang="en-US" dirty="0"/>
              <a:t>Third level text</a:t>
            </a:r>
          </a:p>
        </p:txBody>
      </p:sp>
      <p:sp>
        <p:nvSpPr>
          <p:cNvPr id="4" name="Content Placeholder 3"/>
          <p:cNvSpPr>
            <a:spLocks noGrp="1"/>
          </p:cNvSpPr>
          <p:nvPr>
            <p:ph sz="half" idx="2" hasCustomPrompt="1"/>
          </p:nvPr>
        </p:nvSpPr>
        <p:spPr>
          <a:xfrm>
            <a:off x="4648200" y="1676400"/>
            <a:ext cx="4038600" cy="4191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 text</a:t>
            </a:r>
          </a:p>
          <a:p>
            <a:pPr lvl="2"/>
            <a:r>
              <a:rPr lang="en-US" dirty="0"/>
              <a:t>Third level text</a:t>
            </a:r>
          </a:p>
        </p:txBody>
      </p:sp>
      <p:sp>
        <p:nvSpPr>
          <p:cNvPr id="5" name="Text Placeholder 4"/>
          <p:cNvSpPr>
            <a:spLocks noGrp="1"/>
          </p:cNvSpPr>
          <p:nvPr>
            <p:ph type="body" sz="quarter" idx="10" hasCustomPrompt="1"/>
          </p:nvPr>
        </p:nvSpPr>
        <p:spPr>
          <a:xfrm>
            <a:off x="457200" y="1153633"/>
            <a:ext cx="6477000" cy="685800"/>
          </a:xfrm>
          <a:prstGeom prst="rect">
            <a:avLst/>
          </a:prstGeom>
        </p:spPr>
        <p:txBody>
          <a:bodyPr/>
          <a:lstStyle>
            <a:lvl1pPr>
              <a:buNone/>
              <a:defRPr sz="24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dirty="0"/>
              <a:t>Click to Add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2 column ">
    <p:spTree>
      <p:nvGrpSpPr>
        <p:cNvPr id="1" name=""/>
        <p:cNvGrpSpPr/>
        <p:nvPr/>
      </p:nvGrpSpPr>
      <p:grpSpPr>
        <a:xfrm>
          <a:off x="0" y="0"/>
          <a:ext cx="0" cy="0"/>
          <a:chOff x="0" y="0"/>
          <a:chExt cx="0" cy="0"/>
        </a:xfrm>
      </p:grpSpPr>
      <p:sp>
        <p:nvSpPr>
          <p:cNvPr id="13" name="Subtitle 2"/>
          <p:cNvSpPr>
            <a:spLocks noGrp="1"/>
          </p:cNvSpPr>
          <p:nvPr>
            <p:ph type="subTitle" idx="13" hasCustomPrompt="1"/>
          </p:nvPr>
        </p:nvSpPr>
        <p:spPr>
          <a:xfrm>
            <a:off x="457200" y="1600200"/>
            <a:ext cx="6400800" cy="457200"/>
          </a:xfrm>
          <a:prstGeom prst="rect">
            <a:avLst/>
          </a:prstGeom>
        </p:spPr>
        <p:txBody>
          <a:bodyPr>
            <a:noAutofit/>
          </a:bodyPr>
          <a:lstStyle>
            <a:lvl1pPr marL="0" indent="0" algn="l">
              <a:buNone/>
              <a:defRPr sz="2000" b="1" i="1">
                <a:solidFill>
                  <a:srgbClr val="19AEA8"/>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14" name="Content Placeholder 2"/>
          <p:cNvSpPr>
            <a:spLocks noGrp="1"/>
          </p:cNvSpPr>
          <p:nvPr>
            <p:ph sz="half" idx="1" hasCustomPrompt="1"/>
          </p:nvPr>
        </p:nvSpPr>
        <p:spPr>
          <a:xfrm>
            <a:off x="457200" y="2133600"/>
            <a:ext cx="4038600" cy="3733801"/>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 text</a:t>
            </a:r>
          </a:p>
          <a:p>
            <a:pPr lvl="2"/>
            <a:r>
              <a:rPr lang="en-US" dirty="0"/>
              <a:t>Third level text</a:t>
            </a:r>
          </a:p>
        </p:txBody>
      </p:sp>
      <p:sp>
        <p:nvSpPr>
          <p:cNvPr id="15" name="Content Placeholder 3"/>
          <p:cNvSpPr>
            <a:spLocks noGrp="1"/>
          </p:cNvSpPr>
          <p:nvPr>
            <p:ph sz="half" idx="2" hasCustomPrompt="1"/>
          </p:nvPr>
        </p:nvSpPr>
        <p:spPr>
          <a:xfrm>
            <a:off x="4648200" y="2133600"/>
            <a:ext cx="4038600" cy="3733801"/>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 text</a:t>
            </a:r>
          </a:p>
          <a:p>
            <a:pPr lvl="2"/>
            <a:r>
              <a:rPr lang="en-US" dirty="0"/>
              <a:t>Third level text</a:t>
            </a:r>
          </a:p>
        </p:txBody>
      </p:sp>
      <p:sp>
        <p:nvSpPr>
          <p:cNvPr id="6" name="Text Placeholder 4"/>
          <p:cNvSpPr>
            <a:spLocks noGrp="1"/>
          </p:cNvSpPr>
          <p:nvPr>
            <p:ph type="body" sz="quarter" idx="10" hasCustomPrompt="1"/>
          </p:nvPr>
        </p:nvSpPr>
        <p:spPr>
          <a:xfrm>
            <a:off x="457200" y="1206798"/>
            <a:ext cx="6477000" cy="685800"/>
          </a:xfrm>
          <a:prstGeom prst="rect">
            <a:avLst/>
          </a:prstGeom>
        </p:spPr>
        <p:txBody>
          <a:bodyPr/>
          <a:lstStyle>
            <a:lvl1pPr>
              <a:buNone/>
              <a:defRPr sz="24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dirty="0"/>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457200" y="1295400"/>
            <a:ext cx="6477000" cy="685800"/>
          </a:xfrm>
          <a:prstGeom prst="rect">
            <a:avLst/>
          </a:prstGeom>
        </p:spPr>
        <p:txBody>
          <a:bodyPr/>
          <a:lstStyle>
            <a:lvl1pPr>
              <a:buNone/>
              <a:defRPr sz="24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dirty="0"/>
              <a:t>Click to Add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ubtitle 2"/>
          <p:cNvSpPr>
            <a:spLocks noGrp="1"/>
          </p:cNvSpPr>
          <p:nvPr>
            <p:ph type="subTitle" idx="14" hasCustomPrompt="1"/>
          </p:nvPr>
        </p:nvSpPr>
        <p:spPr>
          <a:xfrm>
            <a:off x="4648200" y="1600200"/>
            <a:ext cx="4038600" cy="457200"/>
          </a:xfrm>
          <a:prstGeom prst="rect">
            <a:avLst/>
          </a:prstGeom>
        </p:spPr>
        <p:txBody>
          <a:bodyPr>
            <a:noAutofit/>
          </a:bodyPr>
          <a:lstStyle>
            <a:lvl1pPr marL="0" indent="0" algn="l">
              <a:buNone/>
              <a:defRPr sz="2800" b="1">
                <a:solidFill>
                  <a:srgbClr val="009DDC"/>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4" name="Content Placeholder 3"/>
          <p:cNvSpPr>
            <a:spLocks noGrp="1"/>
          </p:cNvSpPr>
          <p:nvPr>
            <p:ph sz="half" idx="2" hasCustomPrompt="1"/>
          </p:nvPr>
        </p:nvSpPr>
        <p:spPr>
          <a:xfrm>
            <a:off x="4648200" y="2133599"/>
            <a:ext cx="4038600" cy="3581401"/>
          </a:xfrm>
          <a:prstGeom prst="rect">
            <a:avLst/>
          </a:prstGeom>
        </p:spPr>
        <p:txBody>
          <a:bodyPr/>
          <a:lstStyle>
            <a:lvl1pPr marL="0" indent="0">
              <a:buFont typeface="Wingdings" pitchFamily="2" charset="2"/>
              <a:buNone/>
              <a:defRPr sz="2400" baseline="0">
                <a:latin typeface="+mn-lt"/>
                <a:cs typeface="Arial" pitchFamily="34" charset="0"/>
              </a:defRPr>
            </a:lvl1pPr>
            <a:lvl2pPr>
              <a:defRPr sz="2000">
                <a:latin typeface="Arial" pitchFamily="34" charset="0"/>
                <a:cs typeface="Arial" pitchFamily="34" charset="0"/>
              </a:defRPr>
            </a:lvl2pPr>
            <a:lvl3pPr>
              <a:buFont typeface="Wingdings" pitchFamily="2" charset="2"/>
              <a:buChar char="§"/>
              <a:defRPr sz="1800">
                <a:latin typeface="Arial" pitchFamily="34" charset="0"/>
                <a:cs typeface="Arial" pitchFamily="34" charset="0"/>
              </a:defRPr>
            </a:lvl3pPr>
            <a:lvl4pPr>
              <a:buNone/>
              <a:defRPr sz="1800">
                <a:latin typeface="Arial" pitchFamily="34" charset="0"/>
                <a:cs typeface="Arial" pitchFamily="34" charset="0"/>
              </a:defRPr>
            </a:lvl4pPr>
            <a:lvl5pPr>
              <a:buNone/>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Include contact information here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jpeg"/><Relationship Id="rId4" Type="http://schemas.openxmlformats.org/officeDocument/2006/relationships/slideLayout" Target="../slideLayouts/slideLayout7.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over.jpg"/>
          <p:cNvPicPr>
            <a:picLocks noChangeAspect="1"/>
          </p:cNvPicPr>
          <p:nvPr userDrawn="1"/>
        </p:nvPicPr>
        <p:blipFill>
          <a:blip r:embed="rId3" cstate="print"/>
          <a:srcRect r="1639"/>
          <a:stretch>
            <a:fillRect/>
          </a:stretch>
        </p:blipFill>
        <p:spPr>
          <a:xfrm>
            <a:off x="0" y="0"/>
            <a:ext cx="9144000" cy="6858000"/>
          </a:xfrm>
          <a:prstGeom prst="rect">
            <a:avLst/>
          </a:prstGeom>
        </p:spPr>
      </p:pic>
      <p:pic>
        <p:nvPicPr>
          <p:cNvPr id="7" name="Picture 6" descr="3.jpg"/>
          <p:cNvPicPr>
            <a:picLocks noChangeAspect="1"/>
          </p:cNvPicPr>
          <p:nvPr/>
        </p:nvPicPr>
        <p:blipFill>
          <a:blip r:embed="rId4" cstate="print"/>
          <a:stretch>
            <a:fillRect/>
          </a:stretch>
        </p:blipFill>
        <p:spPr>
          <a:xfrm>
            <a:off x="278958" y="304800"/>
            <a:ext cx="3073842" cy="142185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elligen Logo_1.png"/>
          <p:cNvPicPr>
            <a:picLocks noChangeAspect="1"/>
          </p:cNvPicPr>
          <p:nvPr/>
        </p:nvPicPr>
        <p:blipFill>
          <a:blip r:embed="rId3" cstate="print"/>
          <a:stretch>
            <a:fillRect/>
          </a:stretch>
        </p:blipFill>
        <p:spPr>
          <a:xfrm>
            <a:off x="407276" y="1487087"/>
            <a:ext cx="3783724" cy="1750225"/>
          </a:xfrm>
          <a:prstGeom prst="rect">
            <a:avLst/>
          </a:prstGeom>
        </p:spPr>
      </p:pic>
      <p:pic>
        <p:nvPicPr>
          <p:cNvPr id="6" name="Picture 5" descr="Footer.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0" y="2608323"/>
            <a:ext cx="9144000" cy="4249677"/>
          </a:xfrm>
          <a:prstGeom prst="rect">
            <a:avLst/>
          </a:prstGeom>
        </p:spPr>
      </p:pic>
      <p:sp>
        <p:nvSpPr>
          <p:cNvPr id="12" name="Slide Number Placeholder 5"/>
          <p:cNvSpPr txBox="1">
            <a:spLocks/>
          </p:cNvSpPr>
          <p:nvPr/>
        </p:nvSpPr>
        <p:spPr>
          <a:xfrm>
            <a:off x="6858000" y="6492875"/>
            <a:ext cx="21336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Footer.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0" y="2608323"/>
            <a:ext cx="9144000" cy="4249677"/>
          </a:xfrm>
          <a:prstGeom prst="rect">
            <a:avLst/>
          </a:prstGeom>
        </p:spPr>
      </p:pic>
      <p:pic>
        <p:nvPicPr>
          <p:cNvPr id="4" name="Picture 3" descr="Telligen Logo_1.png"/>
          <p:cNvPicPr>
            <a:picLocks noChangeAspect="1"/>
          </p:cNvPicPr>
          <p:nvPr userDrawn="1"/>
        </p:nvPicPr>
        <p:blipFill>
          <a:blip r:embed="rId4" cstate="print"/>
          <a:stretch>
            <a:fillRect/>
          </a:stretch>
        </p:blipFill>
        <p:spPr>
          <a:xfrm>
            <a:off x="381000" y="381000"/>
            <a:ext cx="2716924" cy="1256759"/>
          </a:xfrm>
          <a:prstGeom prst="rect">
            <a:avLst/>
          </a:prstGeom>
        </p:spPr>
      </p:pic>
      <p:sp>
        <p:nvSpPr>
          <p:cNvPr id="12" name="Slide Number Placeholder 5"/>
          <p:cNvSpPr txBox="1">
            <a:spLocks/>
          </p:cNvSpPr>
          <p:nvPr/>
        </p:nvSpPr>
        <p:spPr>
          <a:xfrm>
            <a:off x="6858000" y="6492875"/>
            <a:ext cx="21336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Telligen Logo_2.jpg"/>
          <p:cNvPicPr>
            <a:picLocks noChangeAspect="1"/>
          </p:cNvPicPr>
          <p:nvPr/>
        </p:nvPicPr>
        <p:blipFill>
          <a:blip r:embed="rId8" cstate="print"/>
          <a:stretch>
            <a:fillRect/>
          </a:stretch>
        </p:blipFill>
        <p:spPr>
          <a:xfrm>
            <a:off x="304800" y="228600"/>
            <a:ext cx="1752600" cy="810694"/>
          </a:xfrm>
          <a:prstGeom prst="rect">
            <a:avLst/>
          </a:prstGeom>
        </p:spPr>
      </p:pic>
      <p:pic>
        <p:nvPicPr>
          <p:cNvPr id="18" name="Picture 17" descr="Banner.jpg"/>
          <p:cNvPicPr>
            <a:picLocks noChangeAspect="1"/>
          </p:cNvPicPr>
          <p:nvPr userDrawn="1"/>
        </p:nvPicPr>
        <p:blipFill>
          <a:blip r:embed="rId9" cstate="print">
            <a:clrChange>
              <a:clrFrom>
                <a:srgbClr val="FFFFFF"/>
              </a:clrFrom>
              <a:clrTo>
                <a:srgbClr val="FFFFFF">
                  <a:alpha val="0"/>
                </a:srgbClr>
              </a:clrTo>
            </a:clrChange>
          </a:blip>
          <a:stretch>
            <a:fillRect/>
          </a:stretch>
        </p:blipFill>
        <p:spPr>
          <a:xfrm>
            <a:off x="1697666" y="0"/>
            <a:ext cx="7455408" cy="1197864"/>
          </a:xfrm>
          <a:prstGeom prst="rect">
            <a:avLst/>
          </a:prstGeom>
        </p:spPr>
      </p:pic>
      <p:pic>
        <p:nvPicPr>
          <p:cNvPr id="19" name="Picture 18" descr="Cover.jpg"/>
          <p:cNvPicPr>
            <a:picLocks noChangeAspect="1"/>
          </p:cNvPicPr>
          <p:nvPr userDrawn="1"/>
        </p:nvPicPr>
        <p:blipFill>
          <a:blip r:embed="rId10" cstate="print"/>
          <a:srcRect t="93333" r="1639"/>
          <a:stretch>
            <a:fillRect/>
          </a:stretch>
        </p:blipFill>
        <p:spPr>
          <a:xfrm>
            <a:off x="0" y="6400800"/>
            <a:ext cx="9144000" cy="457200"/>
          </a:xfrm>
          <a:prstGeom prst="rect">
            <a:avLst/>
          </a:prstGeom>
        </p:spPr>
      </p:pic>
      <p:sp>
        <p:nvSpPr>
          <p:cNvPr id="12" name="Slide Number Placeholder 5"/>
          <p:cNvSpPr txBox="1">
            <a:spLocks/>
          </p:cNvSpPr>
          <p:nvPr/>
        </p:nvSpPr>
        <p:spPr>
          <a:xfrm>
            <a:off x="6781800" y="6492875"/>
            <a:ext cx="21336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0" r:id="rId5"/>
    <p:sldLayoutId id="2147483684"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hyperlink" Target="mailto:MarylandUCSupport@telligen.com" TargetMode="Externa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133600"/>
            <a:ext cx="7848600" cy="2246769"/>
          </a:xfrm>
          <a:prstGeom prst="rect">
            <a:avLst/>
          </a:prstGeom>
          <a:noFill/>
        </p:spPr>
        <p:txBody>
          <a:bodyPr wrap="square" rtlCol="0">
            <a:spAutoFit/>
          </a:bodyPr>
          <a:lstStyle/>
          <a:p>
            <a:r>
              <a:rPr lang="en-US" sz="2800" b="1" dirty="0">
                <a:solidFill>
                  <a:srgbClr val="009DDC"/>
                </a:solidFill>
              </a:rPr>
              <a:t>Maryland Medicaid: </a:t>
            </a:r>
            <a:br>
              <a:rPr lang="en-US" sz="2800" b="1" dirty="0">
                <a:solidFill>
                  <a:srgbClr val="009DDC"/>
                </a:solidFill>
              </a:rPr>
            </a:br>
            <a:r>
              <a:rPr lang="en-US" sz="2800" b="1" i="1" dirty="0">
                <a:solidFill>
                  <a:srgbClr val="19AEA8"/>
                </a:solidFill>
              </a:rPr>
              <a:t>Telligen Provider Portal</a:t>
            </a:r>
            <a:endParaRPr lang="en-US" sz="2800" i="1" dirty="0">
              <a:solidFill>
                <a:srgbClr val="19AEA8"/>
              </a:solidFill>
            </a:endParaRPr>
          </a:p>
          <a:p>
            <a:endParaRPr lang="en-US" sz="2800" i="1" dirty="0">
              <a:solidFill>
                <a:srgbClr val="19AEA8"/>
              </a:solidFill>
            </a:endParaRPr>
          </a:p>
          <a:p>
            <a:r>
              <a:rPr lang="en-US" sz="2800" i="1" dirty="0">
                <a:solidFill>
                  <a:srgbClr val="19AEA8"/>
                </a:solidFill>
              </a:rPr>
              <a:t>Air Ambulance</a:t>
            </a:r>
          </a:p>
          <a:p>
            <a:r>
              <a:rPr lang="en-US" sz="2800" i="1" dirty="0">
                <a:solidFill>
                  <a:srgbClr val="19AEA8"/>
                </a:solidFill>
              </a:rPr>
              <a:t>September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655F6E-62A7-FADF-9DB9-130C71B6E11E}"/>
              </a:ext>
            </a:extLst>
          </p:cNvPr>
          <p:cNvSpPr>
            <a:spLocks noGrp="1"/>
          </p:cNvSpPr>
          <p:nvPr>
            <p:ph type="body" sz="quarter" idx="10"/>
          </p:nvPr>
        </p:nvSpPr>
        <p:spPr/>
        <p:txBody>
          <a:bodyPr/>
          <a:lstStyle/>
          <a:p>
            <a:pPr algn="ctr"/>
            <a:r>
              <a:rPr lang="en-US" b="1" dirty="0">
                <a:solidFill>
                  <a:srgbClr val="00B0F0"/>
                </a:solidFill>
                <a:latin typeface="Times New Roman" panose="02020603050405020304" pitchFamily="18" charset="0"/>
                <a:cs typeface="Times New Roman" panose="02020603050405020304" pitchFamily="18" charset="0"/>
              </a:rPr>
              <a:t>Authorized Official Training</a:t>
            </a:r>
          </a:p>
        </p:txBody>
      </p:sp>
    </p:spTree>
    <p:extLst>
      <p:ext uri="{BB962C8B-B14F-4D97-AF65-F5344CB8AC3E}">
        <p14:creationId xmlns:p14="http://schemas.microsoft.com/office/powerpoint/2010/main" val="267902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61229-B219-4AE5-8BE6-18BDE5B5855C}"/>
              </a:ext>
            </a:extLst>
          </p:cNvPr>
          <p:cNvSpPr>
            <a:spLocks noGrp="1"/>
          </p:cNvSpPr>
          <p:nvPr>
            <p:ph idx="1"/>
          </p:nvPr>
        </p:nvSpPr>
        <p:spPr/>
        <p:txBody>
          <a:bodyPr/>
          <a:lstStyle/>
          <a:p>
            <a:r>
              <a:rPr lang="en-US" dirty="0"/>
              <a:t>Authorized Officials:</a:t>
            </a:r>
          </a:p>
          <a:p>
            <a:pPr lvl="1"/>
            <a:r>
              <a:rPr lang="en-US" dirty="0"/>
              <a:t>Ability to Add and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
                  </a:ext>
                </a:extLst>
              </a:rPr>
              <a:t>Deactivate </a:t>
            </a:r>
            <a:r>
              <a:rPr lang="en-US" dirty="0"/>
              <a:t>users.</a:t>
            </a:r>
          </a:p>
          <a:p>
            <a:pPr lvl="1"/>
            <a:r>
              <a:rPr lang="en-US" dirty="0"/>
              <a:t>Reset Passwords</a:t>
            </a:r>
          </a:p>
          <a:p>
            <a:pPr lvl="1"/>
            <a:r>
              <a:rPr lang="en-US" dirty="0"/>
              <a:t>Still able to submit and view reviews that are submitted by individuals in the same organization(s)</a:t>
            </a:r>
          </a:p>
          <a:p>
            <a:pPr marL="457200" lvl="1"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F275DFA1-7840-471E-A021-C9989388BB64}"/>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Authorized Official Training</a:t>
            </a:r>
          </a:p>
        </p:txBody>
      </p:sp>
    </p:spTree>
    <p:extLst>
      <p:ext uri="{BB962C8B-B14F-4D97-AF65-F5344CB8AC3E}">
        <p14:creationId xmlns:p14="http://schemas.microsoft.com/office/powerpoint/2010/main" val="226268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211FED-88E9-4FFB-903E-279B41649706}"/>
              </a:ext>
            </a:extLst>
          </p:cNvPr>
          <p:cNvSpPr>
            <a:spLocks noGrp="1"/>
          </p:cNvSpPr>
          <p:nvPr>
            <p:ph idx="1"/>
          </p:nvPr>
        </p:nvSpPr>
        <p:spPr>
          <a:xfrm>
            <a:off x="457200" y="1676400"/>
            <a:ext cx="8229600" cy="4114801"/>
          </a:xfrm>
        </p:spPr>
        <p:txBody>
          <a:bodyPr/>
          <a:lstStyle/>
          <a:p>
            <a:r>
              <a:rPr lang="en-US" sz="2200" dirty="0">
                <a:latin typeface="Times New Roman" panose="02020603050405020304" pitchFamily="18" charset="0"/>
                <a:cs typeface="Times New Roman" panose="02020603050405020304" pitchFamily="18" charset="0"/>
              </a:rPr>
              <a:t>Authorized Officials will see an option in the top menu that other users that are not Authorized Officials will not see.</a:t>
            </a:r>
          </a:p>
          <a:p>
            <a:endParaRPr lang="en-US" dirty="0"/>
          </a:p>
          <a:p>
            <a:endParaRPr lang="en-US" dirty="0"/>
          </a:p>
          <a:p>
            <a:endParaRPr lang="en-US" dirty="0"/>
          </a:p>
          <a:p>
            <a:endParaRPr lang="en-US" dirty="0"/>
          </a:p>
          <a:p>
            <a:pPr marL="0" indent="0">
              <a:buNone/>
            </a:pPr>
            <a:r>
              <a:rPr lang="en-US" sz="2200" dirty="0">
                <a:latin typeface="Times New Roman" panose="02020603050405020304" pitchFamily="18" charset="0"/>
                <a:cs typeface="Times New Roman" panose="02020603050405020304" pitchFamily="18" charset="0"/>
              </a:rPr>
              <a:t>Click on the tool icon to get the drop-down menu to show and then click on Manage Users.</a:t>
            </a:r>
          </a:p>
        </p:txBody>
      </p:sp>
      <p:sp>
        <p:nvSpPr>
          <p:cNvPr id="4" name="Text Placeholder 3">
            <a:extLst>
              <a:ext uri="{FF2B5EF4-FFF2-40B4-BE49-F238E27FC236}">
                <a16:creationId xmlns:a16="http://schemas.microsoft.com/office/drawing/2014/main" id="{E9C78172-073F-4E78-9F09-6A4C8D78CE3F}"/>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Authorized Official Training</a:t>
            </a:r>
          </a:p>
        </p:txBody>
      </p:sp>
      <p:pic>
        <p:nvPicPr>
          <p:cNvPr id="5" name="Picture 4">
            <a:extLst>
              <a:ext uri="{FF2B5EF4-FFF2-40B4-BE49-F238E27FC236}">
                <a16:creationId xmlns:a16="http://schemas.microsoft.com/office/drawing/2014/main" id="{36655F7D-022B-40F5-AEF0-54DF28BA97A3}"/>
              </a:ext>
            </a:extLst>
          </p:cNvPr>
          <p:cNvPicPr>
            <a:picLocks noChangeAspect="1"/>
          </p:cNvPicPr>
          <p:nvPr/>
        </p:nvPicPr>
        <p:blipFill>
          <a:blip r:embed="rId2"/>
          <a:stretch>
            <a:fillRect/>
          </a:stretch>
        </p:blipFill>
        <p:spPr>
          <a:xfrm>
            <a:off x="2686050" y="2952750"/>
            <a:ext cx="3771900" cy="952500"/>
          </a:xfrm>
          <a:prstGeom prst="rect">
            <a:avLst/>
          </a:prstGeom>
        </p:spPr>
      </p:pic>
      <p:sp>
        <p:nvSpPr>
          <p:cNvPr id="6" name="Arrow: Right 5">
            <a:extLst>
              <a:ext uri="{FF2B5EF4-FFF2-40B4-BE49-F238E27FC236}">
                <a16:creationId xmlns:a16="http://schemas.microsoft.com/office/drawing/2014/main" id="{985CE1B4-333F-4F42-B764-12E3373E1CD7}"/>
              </a:ext>
            </a:extLst>
          </p:cNvPr>
          <p:cNvSpPr/>
          <p:nvPr/>
        </p:nvSpPr>
        <p:spPr>
          <a:xfrm>
            <a:off x="2590800" y="30480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84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7A477C-CB4C-4250-BB9B-A99D8B512560}"/>
              </a:ext>
            </a:extLst>
          </p:cNvPr>
          <p:cNvSpPr>
            <a:spLocks noGrp="1"/>
          </p:cNvSpPr>
          <p:nvPr>
            <p:ph idx="1"/>
          </p:nvPr>
        </p:nvSpPr>
        <p:spPr>
          <a:xfrm>
            <a:off x="457200" y="1752600"/>
            <a:ext cx="8229600" cy="2057400"/>
          </a:xfrm>
        </p:spPr>
        <p:txBody>
          <a:bodyPr/>
          <a:lstStyle/>
          <a:p>
            <a:r>
              <a:rPr lang="en-US" sz="2200" dirty="0">
                <a:latin typeface="Times New Roman" panose="02020603050405020304" pitchFamily="18" charset="0"/>
                <a:cs typeface="Times New Roman" panose="02020603050405020304" pitchFamily="18" charset="0"/>
              </a:rPr>
              <a:t>The Authorized Official will be able to see all users that are associated with any organizations/physicians that the AO is associated to.</a:t>
            </a:r>
          </a:p>
          <a:p>
            <a:r>
              <a:rPr lang="en-US" sz="2200" dirty="0">
                <a:latin typeface="Times New Roman" panose="02020603050405020304" pitchFamily="18" charset="0"/>
                <a:cs typeface="Times New Roman" panose="02020603050405020304" pitchFamily="18" charset="0"/>
              </a:rPr>
              <a:t>The AO can click on any of the blue links in the line to get to the details for the user.</a:t>
            </a:r>
          </a:p>
        </p:txBody>
      </p:sp>
      <p:sp>
        <p:nvSpPr>
          <p:cNvPr id="3" name="Text Placeholder 2">
            <a:extLst>
              <a:ext uri="{FF2B5EF4-FFF2-40B4-BE49-F238E27FC236}">
                <a16:creationId xmlns:a16="http://schemas.microsoft.com/office/drawing/2014/main" id="{32A57A23-71DA-4E31-9B07-9EB18F0932DC}"/>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Authorized Official Training</a:t>
            </a:r>
          </a:p>
        </p:txBody>
      </p:sp>
      <p:pic>
        <p:nvPicPr>
          <p:cNvPr id="4" name="Picture 3">
            <a:extLst>
              <a:ext uri="{FF2B5EF4-FFF2-40B4-BE49-F238E27FC236}">
                <a16:creationId xmlns:a16="http://schemas.microsoft.com/office/drawing/2014/main" id="{209F7EEE-A871-4909-8824-A5BD02175DB2}"/>
              </a:ext>
            </a:extLst>
          </p:cNvPr>
          <p:cNvPicPr>
            <a:picLocks noChangeAspect="1"/>
          </p:cNvPicPr>
          <p:nvPr/>
        </p:nvPicPr>
        <p:blipFill>
          <a:blip r:embed="rId2"/>
          <a:stretch>
            <a:fillRect/>
          </a:stretch>
        </p:blipFill>
        <p:spPr>
          <a:xfrm>
            <a:off x="838200" y="3962400"/>
            <a:ext cx="7239000" cy="1688611"/>
          </a:xfrm>
          <a:prstGeom prst="rect">
            <a:avLst/>
          </a:prstGeom>
        </p:spPr>
      </p:pic>
      <p:sp>
        <p:nvSpPr>
          <p:cNvPr id="5" name="Arrow: Left 4">
            <a:extLst>
              <a:ext uri="{FF2B5EF4-FFF2-40B4-BE49-F238E27FC236}">
                <a16:creationId xmlns:a16="http://schemas.microsoft.com/office/drawing/2014/main" id="{A9736921-60DB-C96F-1B6E-EFE948D8C850}"/>
              </a:ext>
            </a:extLst>
          </p:cNvPr>
          <p:cNvSpPr/>
          <p:nvPr/>
        </p:nvSpPr>
        <p:spPr>
          <a:xfrm>
            <a:off x="8197241" y="4953000"/>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49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F5A2CD-FAE3-40D8-81B8-1A56C31C2B0C}"/>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Authorized Official Training</a:t>
            </a:r>
          </a:p>
        </p:txBody>
      </p:sp>
      <p:pic>
        <p:nvPicPr>
          <p:cNvPr id="5" name="Picture 4">
            <a:extLst>
              <a:ext uri="{FF2B5EF4-FFF2-40B4-BE49-F238E27FC236}">
                <a16:creationId xmlns:a16="http://schemas.microsoft.com/office/drawing/2014/main" id="{8330B407-8F88-48FC-A5E4-FA07AD2B3140}"/>
              </a:ext>
            </a:extLst>
          </p:cNvPr>
          <p:cNvPicPr>
            <a:picLocks noChangeAspect="1"/>
          </p:cNvPicPr>
          <p:nvPr/>
        </p:nvPicPr>
        <p:blipFill>
          <a:blip r:embed="rId2"/>
          <a:stretch>
            <a:fillRect/>
          </a:stretch>
        </p:blipFill>
        <p:spPr>
          <a:xfrm>
            <a:off x="685800" y="1828800"/>
            <a:ext cx="7239000" cy="3735403"/>
          </a:xfrm>
          <a:prstGeom prst="rect">
            <a:avLst/>
          </a:prstGeom>
        </p:spPr>
      </p:pic>
    </p:spTree>
    <p:extLst>
      <p:ext uri="{BB962C8B-B14F-4D97-AF65-F5344CB8AC3E}">
        <p14:creationId xmlns:p14="http://schemas.microsoft.com/office/powerpoint/2010/main" val="316030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C07C2B-113D-4B73-8157-1D9DFBD20173}"/>
              </a:ext>
            </a:extLst>
          </p:cNvPr>
          <p:cNvSpPr>
            <a:spLocks noGrp="1"/>
          </p:cNvSpPr>
          <p:nvPr>
            <p:ph idx="1"/>
          </p:nvPr>
        </p:nvSpPr>
        <p:spPr>
          <a:xfrm>
            <a:off x="457200" y="1676400"/>
            <a:ext cx="8229600" cy="3733801"/>
          </a:xfrm>
        </p:spPr>
        <p:txBody>
          <a:bodyPr/>
          <a:lstStyle/>
          <a:p>
            <a:r>
              <a:rPr lang="en-US" sz="2200" dirty="0">
                <a:latin typeface="Times New Roman" panose="02020603050405020304" pitchFamily="18" charset="0"/>
                <a:cs typeface="Times New Roman" panose="02020603050405020304" pitchFamily="18" charset="0"/>
              </a:rPr>
              <a:t>The Authorized Official and the individual User will be able to edit any of their information (address, phone, last name, </a:t>
            </a:r>
            <a:r>
              <a:rPr lang="en-US" sz="2200" dirty="0" err="1">
                <a:latin typeface="Times New Roman" panose="02020603050405020304" pitchFamily="18" charset="0"/>
                <a:cs typeface="Times New Roman" panose="02020603050405020304" pitchFamily="18" charset="0"/>
              </a:rPr>
              <a:t>etc</a:t>
            </a:r>
            <a:r>
              <a:rPr lang="en-US" sz="2200" dirty="0">
                <a:latin typeface="Times New Roman" panose="02020603050405020304" pitchFamily="18" charset="0"/>
                <a:cs typeface="Times New Roman" panose="02020603050405020304" pitchFamily="18" charset="0"/>
              </a:rPr>
              <a:t>) except for the Username field.</a:t>
            </a:r>
          </a:p>
          <a:p>
            <a:r>
              <a:rPr lang="en-US" sz="2200" dirty="0">
                <a:latin typeface="Times New Roman" panose="02020603050405020304" pitchFamily="18" charset="0"/>
                <a:cs typeface="Times New Roman" panose="02020603050405020304" pitchFamily="18" charset="0"/>
              </a:rPr>
              <a:t>Once a username is created, it cannot be changed.  The user would have to be deactivated and set-up again to have a different username.</a:t>
            </a:r>
          </a:p>
          <a:p>
            <a:r>
              <a:rPr lang="en-US" sz="2200" dirty="0">
                <a:latin typeface="Times New Roman" panose="02020603050405020304" pitchFamily="18" charset="0"/>
                <a:cs typeface="Times New Roman" panose="02020603050405020304" pitchFamily="18" charset="0"/>
              </a:rPr>
              <a:t>There can only be one username in the system.  If another user is set up and matches on a username already in the system, the user will not be saved and the AO will be forced to enter a new username that does not match with any others. </a:t>
            </a:r>
          </a:p>
          <a:p>
            <a:endParaRPr lang="en-US" dirty="0"/>
          </a:p>
        </p:txBody>
      </p:sp>
      <p:sp>
        <p:nvSpPr>
          <p:cNvPr id="4" name="Text Placeholder 3">
            <a:extLst>
              <a:ext uri="{FF2B5EF4-FFF2-40B4-BE49-F238E27FC236}">
                <a16:creationId xmlns:a16="http://schemas.microsoft.com/office/drawing/2014/main" id="{DC0980BC-D413-4068-8381-5676A265F0DE}"/>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Authorized Official Training</a:t>
            </a:r>
          </a:p>
        </p:txBody>
      </p:sp>
    </p:spTree>
    <p:extLst>
      <p:ext uri="{BB962C8B-B14F-4D97-AF65-F5344CB8AC3E}">
        <p14:creationId xmlns:p14="http://schemas.microsoft.com/office/powerpoint/2010/main" val="1382330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CDBD9C2-D31C-4F7E-AE7B-7C0C633DBFF0}"/>
              </a:ext>
            </a:extLst>
          </p:cNvPr>
          <p:cNvSpPr>
            <a:spLocks noGrp="1"/>
          </p:cNvSpPr>
          <p:nvPr>
            <p:ph type="subTitle" idx="13"/>
          </p:nvPr>
        </p:nvSpPr>
        <p:spPr/>
        <p:txBody>
          <a:bodyPr/>
          <a:lstStyle/>
          <a:p>
            <a:r>
              <a:rPr lang="en-US" sz="2200" dirty="0">
                <a:latin typeface="Times New Roman" panose="02020603050405020304" pitchFamily="18" charset="0"/>
                <a:cs typeface="Times New Roman" panose="02020603050405020304" pitchFamily="18" charset="0"/>
              </a:rPr>
              <a:t>Set up a new user</a:t>
            </a:r>
          </a:p>
        </p:txBody>
      </p:sp>
      <p:sp>
        <p:nvSpPr>
          <p:cNvPr id="3" name="Content Placeholder 2">
            <a:extLst>
              <a:ext uri="{FF2B5EF4-FFF2-40B4-BE49-F238E27FC236}">
                <a16:creationId xmlns:a16="http://schemas.microsoft.com/office/drawing/2014/main" id="{FF7A06BB-54B7-4880-B6A8-17858CCA200D}"/>
              </a:ext>
            </a:extLst>
          </p:cNvPr>
          <p:cNvSpPr>
            <a:spLocks noGrp="1"/>
          </p:cNvSpPr>
          <p:nvPr>
            <p:ph idx="1"/>
          </p:nvPr>
        </p:nvSpPr>
        <p:spPr>
          <a:xfrm>
            <a:off x="457200" y="2057401"/>
            <a:ext cx="8229600" cy="2982986"/>
          </a:xfrm>
        </p:spPr>
        <p:txBody>
          <a:bodyPr/>
          <a:lstStyle/>
          <a:p>
            <a:r>
              <a:rPr lang="en-US" sz="2200" dirty="0">
                <a:latin typeface="Times New Roman" panose="02020603050405020304" pitchFamily="18" charset="0"/>
                <a:cs typeface="Times New Roman" panose="02020603050405020304" pitchFamily="18" charset="0"/>
              </a:rPr>
              <a:t>Click the Add User button the top right corner of the Manage User page.  </a:t>
            </a:r>
          </a:p>
          <a:p>
            <a:r>
              <a:rPr lang="en-US" sz="2200" dirty="0">
                <a:latin typeface="Times New Roman" panose="02020603050405020304" pitchFamily="18" charset="0"/>
                <a:cs typeface="Times New Roman" panose="02020603050405020304" pitchFamily="18" charset="0"/>
              </a:rPr>
              <a:t>All fields with a red asterisk, </a:t>
            </a:r>
            <a:r>
              <a:rPr lang="en-US" sz="2200" dirty="0">
                <a:solidFill>
                  <a:srgbClr val="FF0000"/>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are required fields.</a:t>
            </a:r>
          </a:p>
          <a:p>
            <a:r>
              <a:rPr lang="en-US" sz="2200" dirty="0">
                <a:latin typeface="Times New Roman" panose="02020603050405020304" pitchFamily="18" charset="0"/>
                <a:cs typeface="Times New Roman" panose="02020603050405020304" pitchFamily="18" charset="0"/>
              </a:rPr>
              <a:t>The Organizations drop down will allow the AO to associate users to the organization(s)/physician group(s) that are available to the AO to select from.  Check the box next to each one to select it.  </a:t>
            </a:r>
          </a:p>
        </p:txBody>
      </p:sp>
      <p:sp>
        <p:nvSpPr>
          <p:cNvPr id="4" name="Text Placeholder 3">
            <a:extLst>
              <a:ext uri="{FF2B5EF4-FFF2-40B4-BE49-F238E27FC236}">
                <a16:creationId xmlns:a16="http://schemas.microsoft.com/office/drawing/2014/main" id="{E9AE6730-B7D7-42A8-8E9F-E1A1A567AE89}"/>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Authorized Official Training</a:t>
            </a:r>
            <a:r>
              <a:rPr lang="en-US" dirty="0"/>
              <a:t>	</a:t>
            </a:r>
          </a:p>
        </p:txBody>
      </p:sp>
      <p:pic>
        <p:nvPicPr>
          <p:cNvPr id="5" name="Picture 4">
            <a:extLst>
              <a:ext uri="{FF2B5EF4-FFF2-40B4-BE49-F238E27FC236}">
                <a16:creationId xmlns:a16="http://schemas.microsoft.com/office/drawing/2014/main" id="{4A9241C6-66A8-41B8-B524-7048A487D9A6}"/>
              </a:ext>
            </a:extLst>
          </p:cNvPr>
          <p:cNvPicPr>
            <a:picLocks noChangeAspect="1"/>
          </p:cNvPicPr>
          <p:nvPr/>
        </p:nvPicPr>
        <p:blipFill>
          <a:blip r:embed="rId2"/>
          <a:stretch>
            <a:fillRect/>
          </a:stretch>
        </p:blipFill>
        <p:spPr>
          <a:xfrm>
            <a:off x="2438400" y="2418903"/>
            <a:ext cx="1724025" cy="438150"/>
          </a:xfrm>
          <a:prstGeom prst="rect">
            <a:avLst/>
          </a:prstGeom>
        </p:spPr>
      </p:pic>
      <p:pic>
        <p:nvPicPr>
          <p:cNvPr id="6" name="Picture 5">
            <a:extLst>
              <a:ext uri="{FF2B5EF4-FFF2-40B4-BE49-F238E27FC236}">
                <a16:creationId xmlns:a16="http://schemas.microsoft.com/office/drawing/2014/main" id="{82B74C14-442A-433B-A860-8F09A93B84E1}"/>
              </a:ext>
            </a:extLst>
          </p:cNvPr>
          <p:cNvPicPr>
            <a:picLocks noChangeAspect="1"/>
          </p:cNvPicPr>
          <p:nvPr/>
        </p:nvPicPr>
        <p:blipFill>
          <a:blip r:embed="rId3"/>
          <a:stretch>
            <a:fillRect/>
          </a:stretch>
        </p:blipFill>
        <p:spPr>
          <a:xfrm>
            <a:off x="1447800" y="4562475"/>
            <a:ext cx="5181600" cy="1152525"/>
          </a:xfrm>
          <a:prstGeom prst="rect">
            <a:avLst/>
          </a:prstGeom>
        </p:spPr>
      </p:pic>
    </p:spTree>
    <p:extLst>
      <p:ext uri="{BB962C8B-B14F-4D97-AF65-F5344CB8AC3E}">
        <p14:creationId xmlns:p14="http://schemas.microsoft.com/office/powerpoint/2010/main" val="2331742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A527D79-3F6B-4737-9D86-883ABA9A4F12}"/>
              </a:ext>
            </a:extLst>
          </p:cNvPr>
          <p:cNvSpPr>
            <a:spLocks noGrp="1"/>
          </p:cNvSpPr>
          <p:nvPr>
            <p:ph type="subTitle" idx="13"/>
          </p:nvPr>
        </p:nvSpPr>
        <p:spPr/>
        <p:txBody>
          <a:bodyPr/>
          <a:lstStyle/>
          <a:p>
            <a:r>
              <a:rPr lang="en-US" sz="2200" dirty="0">
                <a:latin typeface="Times New Roman" panose="02020603050405020304" pitchFamily="18" charset="0"/>
                <a:cs typeface="Times New Roman" panose="02020603050405020304" pitchFamily="18" charset="0"/>
              </a:rPr>
              <a:t>Setting up a new user</a:t>
            </a:r>
          </a:p>
        </p:txBody>
      </p:sp>
      <p:sp>
        <p:nvSpPr>
          <p:cNvPr id="4" name="Text Placeholder 3">
            <a:extLst>
              <a:ext uri="{FF2B5EF4-FFF2-40B4-BE49-F238E27FC236}">
                <a16:creationId xmlns:a16="http://schemas.microsoft.com/office/drawing/2014/main" id="{3C99FA65-89D2-4D45-8608-2ACE7D7BF770}"/>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Authorized Official Training</a:t>
            </a:r>
            <a:r>
              <a:rPr lang="en-US" dirty="0"/>
              <a:t>	</a:t>
            </a:r>
          </a:p>
        </p:txBody>
      </p:sp>
      <p:pic>
        <p:nvPicPr>
          <p:cNvPr id="5" name="Picture 4">
            <a:extLst>
              <a:ext uri="{FF2B5EF4-FFF2-40B4-BE49-F238E27FC236}">
                <a16:creationId xmlns:a16="http://schemas.microsoft.com/office/drawing/2014/main" id="{1839058C-4ABF-41D7-81C6-EFDF3D321EB1}"/>
              </a:ext>
            </a:extLst>
          </p:cNvPr>
          <p:cNvPicPr>
            <a:picLocks noChangeAspect="1"/>
          </p:cNvPicPr>
          <p:nvPr/>
        </p:nvPicPr>
        <p:blipFill>
          <a:blip r:embed="rId2"/>
          <a:stretch>
            <a:fillRect/>
          </a:stretch>
        </p:blipFill>
        <p:spPr>
          <a:xfrm>
            <a:off x="457200" y="2019105"/>
            <a:ext cx="7696200" cy="3998662"/>
          </a:xfrm>
          <a:prstGeom prst="rect">
            <a:avLst/>
          </a:prstGeom>
        </p:spPr>
      </p:pic>
      <p:sp>
        <p:nvSpPr>
          <p:cNvPr id="6" name="Arrow: Left 5">
            <a:extLst>
              <a:ext uri="{FF2B5EF4-FFF2-40B4-BE49-F238E27FC236}">
                <a16:creationId xmlns:a16="http://schemas.microsoft.com/office/drawing/2014/main" id="{6C4273FB-623B-4103-BC67-9983D991EA7E}"/>
              </a:ext>
            </a:extLst>
          </p:cNvPr>
          <p:cNvSpPr/>
          <p:nvPr/>
        </p:nvSpPr>
        <p:spPr>
          <a:xfrm>
            <a:off x="8001000" y="5772402"/>
            <a:ext cx="457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619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93464DA-952C-4793-A419-C40949F5D69B}"/>
              </a:ext>
            </a:extLst>
          </p:cNvPr>
          <p:cNvSpPr>
            <a:spLocks noGrp="1"/>
          </p:cNvSpPr>
          <p:nvPr>
            <p:ph type="subTitle" idx="13"/>
          </p:nvPr>
        </p:nvSpPr>
        <p:spPr/>
        <p:txBody>
          <a:bodyPr/>
          <a:lstStyle/>
          <a:p>
            <a:r>
              <a:rPr lang="en-US" sz="2200" dirty="0">
                <a:latin typeface="Times New Roman" panose="02020603050405020304" pitchFamily="18" charset="0"/>
                <a:cs typeface="Times New Roman" panose="02020603050405020304" pitchFamily="18" charset="0"/>
              </a:rPr>
              <a:t>Set up a new user</a:t>
            </a:r>
          </a:p>
        </p:txBody>
      </p:sp>
      <p:sp>
        <p:nvSpPr>
          <p:cNvPr id="3" name="Content Placeholder 2">
            <a:extLst>
              <a:ext uri="{FF2B5EF4-FFF2-40B4-BE49-F238E27FC236}">
                <a16:creationId xmlns:a16="http://schemas.microsoft.com/office/drawing/2014/main" id="{40920473-73D0-4F4F-84D4-6165E0AB6ED7}"/>
              </a:ext>
            </a:extLst>
          </p:cNvPr>
          <p:cNvSpPr>
            <a:spLocks noGrp="1"/>
          </p:cNvSpPr>
          <p:nvPr>
            <p:ph idx="1"/>
          </p:nvPr>
        </p:nvSpPr>
        <p:spPr>
          <a:xfrm>
            <a:off x="609600" y="1751978"/>
            <a:ext cx="8077200" cy="2076897"/>
          </a:xfrm>
        </p:spPr>
        <p:txBody>
          <a:bodyPr/>
          <a:lstStyle/>
          <a:p>
            <a:r>
              <a:rPr lang="en-US" sz="2200" dirty="0">
                <a:latin typeface="Times New Roman" panose="02020603050405020304" pitchFamily="18" charset="0"/>
                <a:cs typeface="Times New Roman" panose="02020603050405020304" pitchFamily="18" charset="0"/>
              </a:rPr>
              <a:t>After clicking save, the system will direct the AO to the Reset Password page.</a:t>
            </a:r>
          </a:p>
          <a:p>
            <a:r>
              <a:rPr lang="en-US" sz="2200" dirty="0">
                <a:latin typeface="Times New Roman" panose="02020603050405020304" pitchFamily="18" charset="0"/>
                <a:cs typeface="Times New Roman" panose="02020603050405020304" pitchFamily="18" charset="0"/>
              </a:rPr>
              <a:t>The Username will be defaulted for the user.  Any time a password needs to be reset, always enter the Username and not an email address.  </a:t>
            </a:r>
          </a:p>
          <a:p>
            <a:r>
              <a:rPr lang="en-US" sz="2200" dirty="0">
                <a:latin typeface="Times New Roman" panose="02020603050405020304" pitchFamily="18" charset="0"/>
                <a:cs typeface="Times New Roman" panose="02020603050405020304" pitchFamily="18" charset="0"/>
              </a:rPr>
              <a:t>This sends an email to the user with a link to reset their password to log in for the first time.  </a:t>
            </a:r>
          </a:p>
        </p:txBody>
      </p:sp>
      <p:sp>
        <p:nvSpPr>
          <p:cNvPr id="4" name="Text Placeholder 3">
            <a:extLst>
              <a:ext uri="{FF2B5EF4-FFF2-40B4-BE49-F238E27FC236}">
                <a16:creationId xmlns:a16="http://schemas.microsoft.com/office/drawing/2014/main" id="{2241F763-0089-4652-8902-9A46B06201DF}"/>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Authorized Official Training</a:t>
            </a:r>
          </a:p>
        </p:txBody>
      </p:sp>
      <p:pic>
        <p:nvPicPr>
          <p:cNvPr id="6" name="Picture 5">
            <a:extLst>
              <a:ext uri="{FF2B5EF4-FFF2-40B4-BE49-F238E27FC236}">
                <a16:creationId xmlns:a16="http://schemas.microsoft.com/office/drawing/2014/main" id="{A19063C9-2B63-4FB2-BB64-32A0AA3405B7}"/>
              </a:ext>
            </a:extLst>
          </p:cNvPr>
          <p:cNvPicPr>
            <a:picLocks noChangeAspect="1"/>
          </p:cNvPicPr>
          <p:nvPr/>
        </p:nvPicPr>
        <p:blipFill>
          <a:blip r:embed="rId2"/>
          <a:stretch>
            <a:fillRect/>
          </a:stretch>
        </p:blipFill>
        <p:spPr>
          <a:xfrm>
            <a:off x="1981200" y="4495800"/>
            <a:ext cx="4495800" cy="1920712"/>
          </a:xfrm>
          <a:prstGeom prst="rect">
            <a:avLst/>
          </a:prstGeom>
        </p:spPr>
      </p:pic>
      <p:sp>
        <p:nvSpPr>
          <p:cNvPr id="7" name="Arrow: Left 6">
            <a:extLst>
              <a:ext uri="{FF2B5EF4-FFF2-40B4-BE49-F238E27FC236}">
                <a16:creationId xmlns:a16="http://schemas.microsoft.com/office/drawing/2014/main" id="{FC758AB7-39F2-4799-A343-A54B6965CA31}"/>
              </a:ext>
            </a:extLst>
          </p:cNvPr>
          <p:cNvSpPr/>
          <p:nvPr/>
        </p:nvSpPr>
        <p:spPr>
          <a:xfrm>
            <a:off x="6324600" y="5867400"/>
            <a:ext cx="838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74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9BE87B7-5BF3-43BD-9F06-9CF71490F45C}"/>
              </a:ext>
            </a:extLst>
          </p:cNvPr>
          <p:cNvSpPr>
            <a:spLocks noGrp="1"/>
          </p:cNvSpPr>
          <p:nvPr>
            <p:ph type="subTitle" idx="13"/>
          </p:nvPr>
        </p:nvSpPr>
        <p:spPr/>
        <p:txBody>
          <a:bodyPr/>
          <a:lstStyle/>
          <a:p>
            <a:r>
              <a:rPr lang="en-US" sz="2200" dirty="0">
                <a:latin typeface="Times New Roman" panose="02020603050405020304" pitchFamily="18" charset="0"/>
                <a:cs typeface="Times New Roman" panose="02020603050405020304" pitchFamily="18" charset="0"/>
              </a:rPr>
              <a:t>Setting up a new user</a:t>
            </a:r>
          </a:p>
        </p:txBody>
      </p:sp>
      <p:sp>
        <p:nvSpPr>
          <p:cNvPr id="4" name="Text Placeholder 3">
            <a:extLst>
              <a:ext uri="{FF2B5EF4-FFF2-40B4-BE49-F238E27FC236}">
                <a16:creationId xmlns:a16="http://schemas.microsoft.com/office/drawing/2014/main" id="{00B177BE-B0BE-4654-8B2B-E2ED9CACCCAF}"/>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Authorized Official Training	</a:t>
            </a:r>
          </a:p>
        </p:txBody>
      </p:sp>
      <p:pic>
        <p:nvPicPr>
          <p:cNvPr id="5" name="Picture 4">
            <a:extLst>
              <a:ext uri="{FF2B5EF4-FFF2-40B4-BE49-F238E27FC236}">
                <a16:creationId xmlns:a16="http://schemas.microsoft.com/office/drawing/2014/main" id="{9C405289-546B-40F3-A252-D3BFAFA30532}"/>
              </a:ext>
            </a:extLst>
          </p:cNvPr>
          <p:cNvPicPr>
            <a:picLocks noChangeAspect="1"/>
          </p:cNvPicPr>
          <p:nvPr/>
        </p:nvPicPr>
        <p:blipFill>
          <a:blip r:embed="rId2"/>
          <a:stretch>
            <a:fillRect/>
          </a:stretch>
        </p:blipFill>
        <p:spPr>
          <a:xfrm>
            <a:off x="914400" y="2209800"/>
            <a:ext cx="6568736" cy="3637770"/>
          </a:xfrm>
          <a:prstGeom prst="rect">
            <a:avLst/>
          </a:prstGeom>
        </p:spPr>
      </p:pic>
    </p:spTree>
    <p:extLst>
      <p:ext uri="{BB962C8B-B14F-4D97-AF65-F5344CB8AC3E}">
        <p14:creationId xmlns:p14="http://schemas.microsoft.com/office/powerpoint/2010/main" val="331162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981200"/>
            <a:ext cx="8229600" cy="4191000"/>
          </a:xfrm>
        </p:spPr>
        <p:txBody>
          <a:bodyPr/>
          <a:lstStyle/>
          <a:p>
            <a:r>
              <a:rPr lang="en-US" sz="2200" dirty="0">
                <a:latin typeface="Times New Roman" panose="02020603050405020304" pitchFamily="18" charset="0"/>
                <a:cs typeface="Times New Roman" panose="02020603050405020304" pitchFamily="18" charset="0"/>
              </a:rPr>
              <a:t>Program Goals</a:t>
            </a:r>
          </a:p>
          <a:p>
            <a:r>
              <a:rPr lang="en-US" sz="2200" dirty="0">
                <a:latin typeface="Times New Roman" panose="02020603050405020304" pitchFamily="18" charset="0"/>
                <a:cs typeface="Times New Roman" panose="02020603050405020304" pitchFamily="18" charset="0"/>
              </a:rPr>
              <a:t>Summary of Process Changes</a:t>
            </a:r>
          </a:p>
          <a:p>
            <a:r>
              <a:rPr lang="en-US" sz="2200" dirty="0">
                <a:latin typeface="Times New Roman" panose="02020603050405020304" pitchFamily="18" charset="0"/>
                <a:cs typeface="Times New Roman" panose="02020603050405020304" pitchFamily="18" charset="0"/>
              </a:rPr>
              <a:t>Air Ambulance Criteria</a:t>
            </a:r>
          </a:p>
          <a:p>
            <a:r>
              <a:rPr lang="en-US" sz="2200" dirty="0">
                <a:latin typeface="Times New Roman" panose="02020603050405020304" pitchFamily="18" charset="0"/>
                <a:cs typeface="Times New Roman" panose="02020603050405020304" pitchFamily="18" charset="0"/>
              </a:rPr>
              <a:t>Air Ambulance Reimbursement and </a:t>
            </a:r>
            <a:r>
              <a:rPr lang="en-US" sz="2200"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Requests for Reconsideration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Website</a:t>
            </a:r>
          </a:p>
          <a:p>
            <a:r>
              <a:rPr lang="en-US" sz="2200" dirty="0">
                <a:latin typeface="Times New Roman" panose="02020603050405020304" pitchFamily="18" charset="0"/>
                <a:cs typeface="Times New Roman" panose="02020603050405020304" pitchFamily="18" charset="0"/>
              </a:rPr>
              <a:t>How to enter a review</a:t>
            </a:r>
          </a:p>
          <a:p>
            <a:r>
              <a:rPr lang="en-US" sz="2200" dirty="0">
                <a:latin typeface="Times New Roman" panose="02020603050405020304" pitchFamily="18" charset="0"/>
                <a:cs typeface="Times New Roman" panose="02020603050405020304" pitchFamily="18" charset="0"/>
              </a:rPr>
              <a:t>View Outcomes</a:t>
            </a:r>
          </a:p>
          <a:p>
            <a:r>
              <a:rPr lang="en-US" sz="2200"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
                  </a:ext>
                </a:extLst>
              </a:rPr>
              <a:t>Request for Reconsideration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E-mail notifications</a:t>
            </a:r>
          </a:p>
          <a:p>
            <a:r>
              <a:rPr lang="en-US" sz="2200" dirty="0">
                <a:latin typeface="Times New Roman" panose="02020603050405020304" pitchFamily="18" charset="0"/>
                <a:cs typeface="Times New Roman" panose="02020603050405020304" pitchFamily="18" charset="0"/>
              </a:rPr>
              <a:t>Questions</a:t>
            </a:r>
          </a:p>
        </p:txBody>
      </p:sp>
      <p:sp>
        <p:nvSpPr>
          <p:cNvPr id="5" name="Text Placeholder 4"/>
          <p:cNvSpPr>
            <a:spLocks noGrp="1"/>
          </p:cNvSpPr>
          <p:nvPr>
            <p:ph type="body" sz="quarter" idx="10"/>
          </p:nvPr>
        </p:nvSpPr>
        <p:spPr>
          <a:xfrm>
            <a:off x="784413" y="1219200"/>
            <a:ext cx="6477000" cy="685800"/>
          </a:xfrm>
        </p:spPr>
        <p:txBody>
          <a:bodyPr/>
          <a:lstStyle/>
          <a:p>
            <a:r>
              <a:rPr lang="en-US" dirty="0">
                <a:latin typeface="Times New Roman" panose="02020603050405020304" pitchFamily="18" charset="0"/>
                <a:cs typeface="Times New Roman" panose="02020603050405020304" pitchFamily="18" charset="0"/>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C78398F-5390-4461-BA97-499F6D6D4D33}"/>
              </a:ext>
            </a:extLst>
          </p:cNvPr>
          <p:cNvSpPr>
            <a:spLocks noGrp="1"/>
          </p:cNvSpPr>
          <p:nvPr>
            <p:ph type="subTitle" idx="13"/>
          </p:nvPr>
        </p:nvSpPr>
        <p:spPr/>
        <p:txBody>
          <a:bodyPr/>
          <a:lstStyle/>
          <a:p>
            <a:r>
              <a:rPr lang="en-US" sz="2200" dirty="0">
                <a:latin typeface="Times New Roman" panose="02020603050405020304" pitchFamily="18" charset="0"/>
                <a:cs typeface="Times New Roman" panose="02020603050405020304" pitchFamily="18" charset="0"/>
              </a:rPr>
              <a:t>Set up a new user</a:t>
            </a:r>
          </a:p>
        </p:txBody>
      </p:sp>
      <p:sp>
        <p:nvSpPr>
          <p:cNvPr id="4" name="Text Placeholder 3">
            <a:extLst>
              <a:ext uri="{FF2B5EF4-FFF2-40B4-BE49-F238E27FC236}">
                <a16:creationId xmlns:a16="http://schemas.microsoft.com/office/drawing/2014/main" id="{7968751C-8AC2-4761-97DA-8AFAB86A23DC}"/>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Authorized Official Training</a:t>
            </a:r>
            <a:r>
              <a:rPr lang="en-US" dirty="0"/>
              <a:t>	</a:t>
            </a:r>
          </a:p>
        </p:txBody>
      </p:sp>
      <p:pic>
        <p:nvPicPr>
          <p:cNvPr id="5" name="Picture 4">
            <a:extLst>
              <a:ext uri="{FF2B5EF4-FFF2-40B4-BE49-F238E27FC236}">
                <a16:creationId xmlns:a16="http://schemas.microsoft.com/office/drawing/2014/main" id="{8BDCC739-D17B-432B-BD7D-8AB29107870B}"/>
              </a:ext>
            </a:extLst>
          </p:cNvPr>
          <p:cNvPicPr>
            <a:picLocks noChangeAspect="1"/>
          </p:cNvPicPr>
          <p:nvPr/>
        </p:nvPicPr>
        <p:blipFill>
          <a:blip r:embed="rId2"/>
          <a:stretch>
            <a:fillRect/>
          </a:stretch>
        </p:blipFill>
        <p:spPr>
          <a:xfrm>
            <a:off x="2286000" y="3810000"/>
            <a:ext cx="4345981" cy="2273366"/>
          </a:xfrm>
          <a:prstGeom prst="rect">
            <a:avLst/>
          </a:prstGeom>
        </p:spPr>
      </p:pic>
      <p:sp>
        <p:nvSpPr>
          <p:cNvPr id="6" name="TextBox 5">
            <a:extLst>
              <a:ext uri="{FF2B5EF4-FFF2-40B4-BE49-F238E27FC236}">
                <a16:creationId xmlns:a16="http://schemas.microsoft.com/office/drawing/2014/main" id="{81C3FE48-CE9C-4194-8923-2E7FA32B26A7}"/>
              </a:ext>
            </a:extLst>
          </p:cNvPr>
          <p:cNvSpPr txBox="1"/>
          <p:nvPr/>
        </p:nvSpPr>
        <p:spPr>
          <a:xfrm>
            <a:off x="304801" y="2209800"/>
            <a:ext cx="8610600" cy="2000548"/>
          </a:xfrm>
          <a:prstGeom prst="rect">
            <a:avLst/>
          </a:prstGeom>
          <a:noFill/>
        </p:spPr>
        <p:txBody>
          <a:bodyPr wrap="square" rtlCol="0">
            <a:spAutoFit/>
          </a:bodyPr>
          <a:lstStyle/>
          <a:p>
            <a:pPr marL="285750" indent="-28575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The user will follow the link and be taken to the reset password page.</a:t>
            </a:r>
          </a:p>
          <a:p>
            <a:pPr marL="285750" indent="-285750">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Once a password is set up following the rules, the user will hit submit and be logged in to the system.</a:t>
            </a:r>
          </a:p>
          <a:p>
            <a:endParaRPr lang="en-US" dirty="0"/>
          </a:p>
          <a:p>
            <a:endParaRPr lang="en-US" dirty="0"/>
          </a:p>
        </p:txBody>
      </p:sp>
    </p:spTree>
    <p:extLst>
      <p:ext uri="{BB962C8B-B14F-4D97-AF65-F5344CB8AC3E}">
        <p14:creationId xmlns:p14="http://schemas.microsoft.com/office/powerpoint/2010/main" val="236545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sz="quarter" idx="4294967295"/>
          </p:nvPr>
        </p:nvSpPr>
        <p:spPr bwMode="auto">
          <a:xfrm>
            <a:off x="533400" y="2286000"/>
            <a:ext cx="7869238" cy="7000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buNone/>
            </a:pPr>
            <a:r>
              <a:rPr lang="en-US" altLang="en-US" sz="3600" b="1" dirty="0">
                <a:solidFill>
                  <a:srgbClr val="009DDC"/>
                </a:solidFill>
              </a:rPr>
              <a:t>Provider Portal Training</a:t>
            </a:r>
          </a:p>
        </p:txBody>
      </p:sp>
    </p:spTree>
    <p:extLst>
      <p:ext uri="{BB962C8B-B14F-4D97-AF65-F5344CB8AC3E}">
        <p14:creationId xmlns:p14="http://schemas.microsoft.com/office/powerpoint/2010/main" val="259058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bwMode="auto">
          <a:xfrm>
            <a:off x="457200" y="1752600"/>
            <a:ext cx="8229600" cy="3352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200" dirty="0">
                <a:latin typeface="Times New Roman" panose="02020603050405020304" pitchFamily="18" charset="0"/>
                <a:cs typeface="Times New Roman" panose="02020603050405020304" pitchFamily="18" charset="0"/>
              </a:rPr>
              <a:t>To get started, navigate to the website: </a:t>
            </a:r>
            <a:r>
              <a:rPr lang="en-US" altLang="en-US" sz="2200" u="sng" dirty="0">
                <a:latin typeface="Times New Roman" panose="02020603050405020304" pitchFamily="18" charset="0"/>
                <a:cs typeface="Times New Roman" panose="02020603050405020304" pitchFamily="18" charset="0"/>
              </a:rPr>
              <a:t>telligenmd.Qualitrac.com</a:t>
            </a:r>
            <a:endParaRPr lang="en-US" altLang="en-US" sz="2200" dirty="0">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en-US" altLang="en-US" sz="2200" dirty="0">
              <a:latin typeface="Times New Roman" panose="02020603050405020304" pitchFamily="18" charset="0"/>
              <a:cs typeface="Times New Roman" panose="02020603050405020304" pitchFamily="18" charset="0"/>
            </a:endParaRPr>
          </a:p>
          <a:p>
            <a:pPr eaLnBrk="1" hangingPunct="1"/>
            <a:r>
              <a:rPr lang="en-US" altLang="en-US" sz="2200" dirty="0">
                <a:latin typeface="Times New Roman" panose="02020603050405020304" pitchFamily="18" charset="0"/>
                <a:cs typeface="Times New Roman" panose="02020603050405020304" pitchFamily="18" charset="0"/>
              </a:rPr>
              <a:t>Utilize the “</a:t>
            </a:r>
            <a:r>
              <a:rPr lang="en-US" altLang="en-US" sz="2200" dirty="0" err="1">
                <a:latin typeface="Times New Roman" panose="02020603050405020304" pitchFamily="18" charset="0"/>
                <a:cs typeface="Times New Roman" panose="02020603050405020304" pitchFamily="18" charset="0"/>
              </a:rPr>
              <a:t>Qualitrac</a:t>
            </a:r>
            <a:r>
              <a:rPr lang="en-US" altLang="en-US" sz="2200" dirty="0">
                <a:latin typeface="Times New Roman" panose="02020603050405020304" pitchFamily="18" charset="0"/>
                <a:cs typeface="Times New Roman" panose="02020603050405020304" pitchFamily="18" charset="0"/>
              </a:rPr>
              <a:t> Login” option in the middle-left side of the website to  login to the Provider Portal.</a:t>
            </a:r>
          </a:p>
          <a:p>
            <a:pPr marL="0" indent="0" eaLnBrk="1" hangingPunct="1">
              <a:buNone/>
            </a:pPr>
            <a:endParaRPr lang="en-US" altLang="en-US" dirty="0"/>
          </a:p>
          <a:p>
            <a:pPr marL="0" indent="0" eaLnBrk="1" hangingPunct="1">
              <a:buNone/>
            </a:pPr>
            <a:endParaRPr lang="en-US" altLang="en-US" dirty="0"/>
          </a:p>
        </p:txBody>
      </p:sp>
      <p:sp>
        <p:nvSpPr>
          <p:cNvPr id="14339" name="Text Placeholder 2"/>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200" dirty="0">
                <a:latin typeface="Times New Roman" panose="02020603050405020304" pitchFamily="18" charset="0"/>
                <a:cs typeface="Times New Roman" panose="02020603050405020304" pitchFamily="18" charset="0"/>
              </a:rPr>
              <a:t>Provider Portal</a:t>
            </a:r>
          </a:p>
        </p:txBody>
      </p:sp>
      <p:pic>
        <p:nvPicPr>
          <p:cNvPr id="5" name="Picture 4">
            <a:extLst>
              <a:ext uri="{FF2B5EF4-FFF2-40B4-BE49-F238E27FC236}">
                <a16:creationId xmlns:a16="http://schemas.microsoft.com/office/drawing/2014/main" id="{AF7B931A-C5CB-08EE-8AD8-F8840B34599F}"/>
              </a:ext>
            </a:extLst>
          </p:cNvPr>
          <p:cNvPicPr>
            <a:picLocks noChangeAspect="1"/>
          </p:cNvPicPr>
          <p:nvPr/>
        </p:nvPicPr>
        <p:blipFill>
          <a:blip r:embed="rId3"/>
          <a:stretch>
            <a:fillRect/>
          </a:stretch>
        </p:blipFill>
        <p:spPr>
          <a:xfrm>
            <a:off x="1447800" y="3505200"/>
            <a:ext cx="5105400" cy="2133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bwMode="auto">
          <a:xfrm>
            <a:off x="457200" y="1752600"/>
            <a:ext cx="2286000" cy="33528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endParaRPr lang="en-US" altLang="en-US" dirty="0"/>
          </a:p>
          <a:p>
            <a:pPr marL="0" indent="0" eaLnBrk="1" hangingPunct="1">
              <a:buNone/>
            </a:pPr>
            <a:endParaRPr lang="en-US" altLang="en-US" dirty="0"/>
          </a:p>
        </p:txBody>
      </p:sp>
      <p:sp>
        <p:nvSpPr>
          <p:cNvPr id="14339" name="Text Placeholder 2"/>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200" dirty="0">
                <a:latin typeface="Times New Roman" panose="02020603050405020304" pitchFamily="18" charset="0"/>
                <a:cs typeface="Times New Roman" panose="02020603050405020304" pitchFamily="18" charset="0"/>
              </a:rPr>
              <a:t>Provider Portal</a:t>
            </a:r>
          </a:p>
        </p:txBody>
      </p:sp>
      <p:pic>
        <p:nvPicPr>
          <p:cNvPr id="2" name="Picture 1">
            <a:extLst>
              <a:ext uri="{FF2B5EF4-FFF2-40B4-BE49-F238E27FC236}">
                <a16:creationId xmlns:a16="http://schemas.microsoft.com/office/drawing/2014/main" id="{E1F24E2F-01A4-4BA6-B5BA-FC231057A1CA}"/>
              </a:ext>
            </a:extLst>
          </p:cNvPr>
          <p:cNvPicPr>
            <a:picLocks noChangeAspect="1"/>
          </p:cNvPicPr>
          <p:nvPr/>
        </p:nvPicPr>
        <p:blipFill>
          <a:blip r:embed="rId3"/>
          <a:stretch>
            <a:fillRect/>
          </a:stretch>
        </p:blipFill>
        <p:spPr>
          <a:xfrm>
            <a:off x="5430650" y="1981200"/>
            <a:ext cx="2928938" cy="3905251"/>
          </a:xfrm>
          <a:prstGeom prst="rect">
            <a:avLst/>
          </a:prstGeom>
        </p:spPr>
      </p:pic>
      <p:sp>
        <p:nvSpPr>
          <p:cNvPr id="3" name="TextBox 2">
            <a:extLst>
              <a:ext uri="{FF2B5EF4-FFF2-40B4-BE49-F238E27FC236}">
                <a16:creationId xmlns:a16="http://schemas.microsoft.com/office/drawing/2014/main" id="{FB2FDB77-C4D5-4B68-AC56-D97AEF069391}"/>
              </a:ext>
            </a:extLst>
          </p:cNvPr>
          <p:cNvSpPr txBox="1"/>
          <p:nvPr/>
        </p:nvSpPr>
        <p:spPr>
          <a:xfrm>
            <a:off x="740569" y="1752600"/>
            <a:ext cx="4648200" cy="4493538"/>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On the sign-in page:</a:t>
            </a: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Use the username that you were assigned.</a:t>
            </a:r>
          </a:p>
          <a:p>
            <a:pPr marL="342900" indent="-342900">
              <a:buFont typeface="+mj-lt"/>
              <a:buAutoNum type="arabicPeriod"/>
            </a:pPr>
            <a:endParaRPr lang="en-US" sz="22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Use the password that you set up from the email.</a:t>
            </a:r>
          </a:p>
          <a:p>
            <a:pPr marL="342900" indent="-342900">
              <a:buFont typeface="+mj-lt"/>
              <a:buAutoNum type="arabicPeriod"/>
            </a:pPr>
            <a:endParaRPr lang="en-US" sz="22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Click Sign In to access the system</a:t>
            </a:r>
          </a:p>
          <a:p>
            <a:pPr marL="342900" indent="-342900">
              <a:buFont typeface="+mj-lt"/>
              <a:buAutoNum type="arabicPeriod"/>
            </a:pPr>
            <a:endParaRPr lang="en-US" sz="22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There is a “Reset Password” link below the sign-in button.  This can be used to change/reset your password whenever it is needed.</a:t>
            </a:r>
          </a:p>
        </p:txBody>
      </p:sp>
    </p:spTree>
    <p:extLst>
      <p:ext uri="{BB962C8B-B14F-4D97-AF65-F5344CB8AC3E}">
        <p14:creationId xmlns:p14="http://schemas.microsoft.com/office/powerpoint/2010/main" val="100564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Graphical user interface, text, application&#10;&#10;Description automatically generated">
            <a:extLst>
              <a:ext uri="{FF2B5EF4-FFF2-40B4-BE49-F238E27FC236}">
                <a16:creationId xmlns:a16="http://schemas.microsoft.com/office/drawing/2014/main" id="{535FBB40-7691-A812-7A49-3F35D129C7E3}"/>
              </a:ext>
            </a:extLst>
          </p:cNvPr>
          <p:cNvPicPr>
            <a:picLocks noGrp="1" noChangeAspect="1"/>
          </p:cNvPicPr>
          <p:nvPr>
            <p:ph idx="1"/>
          </p:nvPr>
        </p:nvPicPr>
        <p:blipFill>
          <a:blip r:embed="rId2"/>
          <a:stretch>
            <a:fillRect/>
          </a:stretch>
        </p:blipFill>
        <p:spPr>
          <a:xfrm>
            <a:off x="447675" y="2052449"/>
            <a:ext cx="8229600" cy="3538726"/>
          </a:xfrm>
          <a:noFill/>
        </p:spPr>
      </p:pic>
      <p:sp>
        <p:nvSpPr>
          <p:cNvPr id="3" name="Text Placeholder 2">
            <a:extLst>
              <a:ext uri="{FF2B5EF4-FFF2-40B4-BE49-F238E27FC236}">
                <a16:creationId xmlns:a16="http://schemas.microsoft.com/office/drawing/2014/main" id="{9888641B-5392-4ED1-A967-4B0DABA912BD}"/>
              </a:ext>
            </a:extLst>
          </p:cNvPr>
          <p:cNvSpPr>
            <a:spLocks noGrp="1"/>
          </p:cNvSpPr>
          <p:nvPr>
            <p:ph type="body" sz="quarter" idx="10"/>
          </p:nvPr>
        </p:nvSpPr>
        <p:spPr>
          <a:xfrm>
            <a:off x="457200" y="1295400"/>
            <a:ext cx="6477000" cy="685800"/>
          </a:xfrm>
        </p:spPr>
        <p:txBody>
          <a:bodyPr>
            <a:normAutofit/>
          </a:bodyPr>
          <a:lstStyle/>
          <a:p>
            <a:r>
              <a:rPr lang="en-US" sz="2200" dirty="0">
                <a:latin typeface="Times New Roman" panose="02020603050405020304" pitchFamily="18" charset="0"/>
                <a:cs typeface="Times New Roman" panose="02020603050405020304" pitchFamily="18" charset="0"/>
              </a:rPr>
              <a:t>Provider Portal: Landing Page</a:t>
            </a:r>
          </a:p>
        </p:txBody>
      </p:sp>
    </p:spTree>
    <p:extLst>
      <p:ext uri="{BB962C8B-B14F-4D97-AF65-F5344CB8AC3E}">
        <p14:creationId xmlns:p14="http://schemas.microsoft.com/office/powerpoint/2010/main" val="372194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8641B-5392-4ED1-A967-4B0DABA912BD}"/>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Provider Portal: Landing Page</a:t>
            </a:r>
          </a:p>
        </p:txBody>
      </p:sp>
      <p:sp>
        <p:nvSpPr>
          <p:cNvPr id="7" name="TextBox 6">
            <a:extLst>
              <a:ext uri="{FF2B5EF4-FFF2-40B4-BE49-F238E27FC236}">
                <a16:creationId xmlns:a16="http://schemas.microsoft.com/office/drawing/2014/main" id="{AA19C33A-FD3A-413A-873D-ECBBA4DEA22F}"/>
              </a:ext>
            </a:extLst>
          </p:cNvPr>
          <p:cNvSpPr txBox="1"/>
          <p:nvPr/>
        </p:nvSpPr>
        <p:spPr>
          <a:xfrm>
            <a:off x="457200" y="2514600"/>
            <a:ext cx="8534400"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is the Telligen Provider Portal Menu Bar.  This will remain available to you wherever you are in the system.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The Qualitrac Logo will take you back to the landing page from wherever you are currently working at in the system.  </a:t>
            </a:r>
          </a:p>
          <a:p>
            <a:r>
              <a:rPr lang="en-US" dirty="0">
                <a:latin typeface="Times New Roman" panose="02020603050405020304" pitchFamily="18" charset="0"/>
                <a:cs typeface="Times New Roman" panose="02020603050405020304" pitchFamily="18" charset="0"/>
              </a:rPr>
              <a:t>             This “magnifying glass” will open up search options for you to search for a specific case or a specific member to view the details.</a:t>
            </a:r>
          </a:p>
          <a:p>
            <a:r>
              <a:rPr lang="en-US" dirty="0">
                <a:latin typeface="Times New Roman" panose="02020603050405020304" pitchFamily="18" charset="0"/>
                <a:cs typeface="Times New Roman" panose="02020603050405020304" pitchFamily="18" charset="0"/>
              </a:rPr>
              <a:t>            This is utilized to view and manage your profile.  If your phone number or email address changes, you can use this section to update the details.  </a:t>
            </a:r>
          </a:p>
          <a:p>
            <a:r>
              <a:rPr lang="en-US" dirty="0">
                <a:latin typeface="Times New Roman" panose="02020603050405020304" pitchFamily="18" charset="0"/>
                <a:cs typeface="Times New Roman" panose="02020603050405020304" pitchFamily="18" charset="0"/>
              </a:rPr>
              <a:t>            Our </a:t>
            </a:r>
            <a:r>
              <a:rPr lang="en-US" dirty="0" err="1">
                <a:latin typeface="Times New Roman" panose="02020603050405020304" pitchFamily="18" charset="0"/>
                <a:cs typeface="Times New Roman" panose="02020603050405020304" pitchFamily="18" charset="0"/>
              </a:rPr>
              <a:t>Qualitrac</a:t>
            </a:r>
            <a:r>
              <a:rPr lang="en-US" dirty="0">
                <a:latin typeface="Times New Roman" panose="02020603050405020304" pitchFamily="18" charset="0"/>
                <a:cs typeface="Times New Roman" panose="02020603050405020304" pitchFamily="18" charset="0"/>
              </a:rPr>
              <a:t> Team utilizes this “bell” to show any system messages. It will show anything that has occurred within the last 30 days.</a:t>
            </a:r>
          </a:p>
          <a:p>
            <a:endParaRPr lang="en-US" dirty="0"/>
          </a:p>
        </p:txBody>
      </p:sp>
      <p:pic>
        <p:nvPicPr>
          <p:cNvPr id="8" name="Picture 7">
            <a:extLst>
              <a:ext uri="{FF2B5EF4-FFF2-40B4-BE49-F238E27FC236}">
                <a16:creationId xmlns:a16="http://schemas.microsoft.com/office/drawing/2014/main" id="{6651D290-C774-4C2B-BAE5-9666B7B59710}"/>
              </a:ext>
            </a:extLst>
          </p:cNvPr>
          <p:cNvPicPr>
            <a:picLocks noChangeAspect="1"/>
          </p:cNvPicPr>
          <p:nvPr/>
        </p:nvPicPr>
        <p:blipFill>
          <a:blip r:embed="rId2"/>
          <a:stretch>
            <a:fillRect/>
          </a:stretch>
        </p:blipFill>
        <p:spPr>
          <a:xfrm>
            <a:off x="443664" y="3219629"/>
            <a:ext cx="1181100" cy="495300"/>
          </a:xfrm>
          <a:prstGeom prst="rect">
            <a:avLst/>
          </a:prstGeom>
        </p:spPr>
      </p:pic>
      <p:pic>
        <p:nvPicPr>
          <p:cNvPr id="9" name="Picture 8">
            <a:extLst>
              <a:ext uri="{FF2B5EF4-FFF2-40B4-BE49-F238E27FC236}">
                <a16:creationId xmlns:a16="http://schemas.microsoft.com/office/drawing/2014/main" id="{C5EECDE8-99A2-487F-9D63-44CD940E93CF}"/>
              </a:ext>
            </a:extLst>
          </p:cNvPr>
          <p:cNvPicPr>
            <a:picLocks noChangeAspect="1"/>
          </p:cNvPicPr>
          <p:nvPr/>
        </p:nvPicPr>
        <p:blipFill>
          <a:blip r:embed="rId3"/>
          <a:stretch>
            <a:fillRect/>
          </a:stretch>
        </p:blipFill>
        <p:spPr>
          <a:xfrm>
            <a:off x="457200" y="3911973"/>
            <a:ext cx="621518" cy="386554"/>
          </a:xfrm>
          <a:prstGeom prst="rect">
            <a:avLst/>
          </a:prstGeom>
        </p:spPr>
      </p:pic>
      <p:pic>
        <p:nvPicPr>
          <p:cNvPr id="10" name="Picture 9">
            <a:extLst>
              <a:ext uri="{FF2B5EF4-FFF2-40B4-BE49-F238E27FC236}">
                <a16:creationId xmlns:a16="http://schemas.microsoft.com/office/drawing/2014/main" id="{EF072E86-E63E-4B45-86AC-D58DDDA40CDD}"/>
              </a:ext>
            </a:extLst>
          </p:cNvPr>
          <p:cNvPicPr>
            <a:picLocks noChangeAspect="1"/>
          </p:cNvPicPr>
          <p:nvPr/>
        </p:nvPicPr>
        <p:blipFill>
          <a:blip r:embed="rId4"/>
          <a:stretch>
            <a:fillRect/>
          </a:stretch>
        </p:blipFill>
        <p:spPr>
          <a:xfrm>
            <a:off x="443664" y="4450200"/>
            <a:ext cx="621517" cy="384359"/>
          </a:xfrm>
          <a:prstGeom prst="rect">
            <a:avLst/>
          </a:prstGeom>
        </p:spPr>
      </p:pic>
      <p:pic>
        <p:nvPicPr>
          <p:cNvPr id="15" name="Content Placeholder 14">
            <a:extLst>
              <a:ext uri="{FF2B5EF4-FFF2-40B4-BE49-F238E27FC236}">
                <a16:creationId xmlns:a16="http://schemas.microsoft.com/office/drawing/2014/main" id="{B2E08E77-9B46-9EB3-BE83-99DE3F410F62}"/>
              </a:ext>
            </a:extLst>
          </p:cNvPr>
          <p:cNvPicPr>
            <a:picLocks noGrp="1" noChangeAspect="1"/>
          </p:cNvPicPr>
          <p:nvPr>
            <p:ph idx="1"/>
          </p:nvPr>
        </p:nvPicPr>
        <p:blipFill>
          <a:blip r:embed="rId5"/>
          <a:stretch>
            <a:fillRect/>
          </a:stretch>
        </p:blipFill>
        <p:spPr>
          <a:xfrm>
            <a:off x="381000" y="1706643"/>
            <a:ext cx="8382000" cy="807957"/>
          </a:xfrm>
        </p:spPr>
      </p:pic>
      <p:pic>
        <p:nvPicPr>
          <p:cNvPr id="17" name="Picture 16">
            <a:extLst>
              <a:ext uri="{FF2B5EF4-FFF2-40B4-BE49-F238E27FC236}">
                <a16:creationId xmlns:a16="http://schemas.microsoft.com/office/drawing/2014/main" id="{181E9255-96A2-DBCD-0A18-48915B578D1B}"/>
              </a:ext>
            </a:extLst>
          </p:cNvPr>
          <p:cNvPicPr>
            <a:picLocks noChangeAspect="1"/>
          </p:cNvPicPr>
          <p:nvPr/>
        </p:nvPicPr>
        <p:blipFill>
          <a:blip r:embed="rId6"/>
          <a:stretch>
            <a:fillRect/>
          </a:stretch>
        </p:blipFill>
        <p:spPr>
          <a:xfrm>
            <a:off x="414865" y="4966898"/>
            <a:ext cx="483549" cy="384359"/>
          </a:xfrm>
          <a:prstGeom prst="rect">
            <a:avLst/>
          </a:prstGeom>
        </p:spPr>
      </p:pic>
    </p:spTree>
    <p:extLst>
      <p:ext uri="{BB962C8B-B14F-4D97-AF65-F5344CB8AC3E}">
        <p14:creationId xmlns:p14="http://schemas.microsoft.com/office/powerpoint/2010/main" val="667030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883F8-94D8-4E94-B573-3FAB2F68972A}"/>
              </a:ext>
            </a:extLst>
          </p:cNvPr>
          <p:cNvSpPr>
            <a:spLocks noGrp="1"/>
          </p:cNvSpPr>
          <p:nvPr>
            <p:ph idx="1"/>
          </p:nvPr>
        </p:nvSpPr>
        <p:spPr>
          <a:xfrm>
            <a:off x="457200" y="1905000"/>
            <a:ext cx="4267200" cy="4547937"/>
          </a:xfrm>
        </p:spPr>
        <p:txBody>
          <a:bodyPr/>
          <a:lstStyle/>
          <a:p>
            <a:r>
              <a:rPr lang="en-US" sz="2200" dirty="0">
                <a:latin typeface="Times New Roman" panose="02020603050405020304" pitchFamily="18" charset="0"/>
                <a:cs typeface="Times New Roman" panose="02020603050405020304" pitchFamily="18" charset="0"/>
              </a:rPr>
              <a:t>Start Tasks will take you to the task queue to view any reviews where additional information has been requested</a:t>
            </a:r>
          </a:p>
          <a:p>
            <a:r>
              <a:rPr lang="en-US" sz="2200" dirty="0">
                <a:latin typeface="Times New Roman" panose="02020603050405020304" pitchFamily="18" charset="0"/>
                <a:cs typeface="Times New Roman" panose="02020603050405020304" pitchFamily="18" charset="0"/>
              </a:rPr>
              <a:t>Search will allow you to search for a member or a case.  Just like the magnifying glass at the top of the page.</a:t>
            </a:r>
          </a:p>
        </p:txBody>
      </p:sp>
      <p:sp>
        <p:nvSpPr>
          <p:cNvPr id="4" name="Text Placeholder 3">
            <a:extLst>
              <a:ext uri="{FF2B5EF4-FFF2-40B4-BE49-F238E27FC236}">
                <a16:creationId xmlns:a16="http://schemas.microsoft.com/office/drawing/2014/main" id="{6308C137-2A85-410C-9308-9B4F45FB34E7}"/>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Telligen Provider Portal – Landing Page</a:t>
            </a:r>
          </a:p>
        </p:txBody>
      </p:sp>
      <p:pic>
        <p:nvPicPr>
          <p:cNvPr id="5" name="Picture 4">
            <a:extLst>
              <a:ext uri="{FF2B5EF4-FFF2-40B4-BE49-F238E27FC236}">
                <a16:creationId xmlns:a16="http://schemas.microsoft.com/office/drawing/2014/main" id="{2EEE1D28-667E-4D99-B870-E94B8B1BD038}"/>
              </a:ext>
            </a:extLst>
          </p:cNvPr>
          <p:cNvPicPr>
            <a:picLocks noChangeAspect="1"/>
          </p:cNvPicPr>
          <p:nvPr/>
        </p:nvPicPr>
        <p:blipFill>
          <a:blip r:embed="rId2"/>
          <a:stretch>
            <a:fillRect/>
          </a:stretch>
        </p:blipFill>
        <p:spPr>
          <a:xfrm>
            <a:off x="4724400" y="1905000"/>
            <a:ext cx="3876675" cy="3625259"/>
          </a:xfrm>
          <a:prstGeom prst="rect">
            <a:avLst/>
          </a:prstGeom>
        </p:spPr>
      </p:pic>
    </p:spTree>
    <p:extLst>
      <p:ext uri="{BB962C8B-B14F-4D97-AF65-F5344CB8AC3E}">
        <p14:creationId xmlns:p14="http://schemas.microsoft.com/office/powerpoint/2010/main" val="2537785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883F8-94D8-4E94-B573-3FAB2F68972A}"/>
              </a:ext>
            </a:extLst>
          </p:cNvPr>
          <p:cNvSpPr>
            <a:spLocks noGrp="1"/>
          </p:cNvSpPr>
          <p:nvPr>
            <p:ph idx="1"/>
          </p:nvPr>
        </p:nvSpPr>
        <p:spPr>
          <a:xfrm>
            <a:off x="445168" y="1624263"/>
            <a:ext cx="8241632" cy="2033337"/>
          </a:xfrm>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6308C137-2A85-410C-9308-9B4F45FB34E7}"/>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Telligen Provider Portal – Adding a New Review</a:t>
            </a:r>
          </a:p>
        </p:txBody>
      </p:sp>
      <p:pic>
        <p:nvPicPr>
          <p:cNvPr id="6" name="Picture 5">
            <a:extLst>
              <a:ext uri="{FF2B5EF4-FFF2-40B4-BE49-F238E27FC236}">
                <a16:creationId xmlns:a16="http://schemas.microsoft.com/office/drawing/2014/main" id="{DF60026E-F6B4-4459-A8C4-4126526F94A9}"/>
              </a:ext>
            </a:extLst>
          </p:cNvPr>
          <p:cNvPicPr>
            <a:picLocks noChangeAspect="1"/>
          </p:cNvPicPr>
          <p:nvPr/>
        </p:nvPicPr>
        <p:blipFill>
          <a:blip r:embed="rId2"/>
          <a:stretch>
            <a:fillRect/>
          </a:stretch>
        </p:blipFill>
        <p:spPr>
          <a:xfrm>
            <a:off x="4822157" y="2233625"/>
            <a:ext cx="3876675" cy="3625259"/>
          </a:xfrm>
          <a:prstGeom prst="rect">
            <a:avLst/>
          </a:prstGeom>
        </p:spPr>
      </p:pic>
      <p:sp>
        <p:nvSpPr>
          <p:cNvPr id="7" name="TextBox 6">
            <a:extLst>
              <a:ext uri="{FF2B5EF4-FFF2-40B4-BE49-F238E27FC236}">
                <a16:creationId xmlns:a16="http://schemas.microsoft.com/office/drawing/2014/main" id="{2E29B346-6998-43E0-A04B-9FC82B4B98FF}"/>
              </a:ext>
            </a:extLst>
          </p:cNvPr>
          <p:cNvSpPr txBox="1"/>
          <p:nvPr/>
        </p:nvSpPr>
        <p:spPr>
          <a:xfrm>
            <a:off x="433136" y="2895600"/>
            <a:ext cx="3810000" cy="178510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Click on the                       box to access the member search screen to look for information on a member or to start a new review.</a:t>
            </a:r>
          </a:p>
        </p:txBody>
      </p:sp>
      <p:pic>
        <p:nvPicPr>
          <p:cNvPr id="8" name="Picture 7">
            <a:extLst>
              <a:ext uri="{FF2B5EF4-FFF2-40B4-BE49-F238E27FC236}">
                <a16:creationId xmlns:a16="http://schemas.microsoft.com/office/drawing/2014/main" id="{145ED64A-D5C8-4BF4-B4AF-4467C6C277DF}"/>
              </a:ext>
            </a:extLst>
          </p:cNvPr>
          <p:cNvPicPr>
            <a:picLocks noChangeAspect="1"/>
          </p:cNvPicPr>
          <p:nvPr/>
        </p:nvPicPr>
        <p:blipFill>
          <a:blip r:embed="rId3"/>
          <a:stretch>
            <a:fillRect/>
          </a:stretch>
        </p:blipFill>
        <p:spPr>
          <a:xfrm>
            <a:off x="2130574" y="2988378"/>
            <a:ext cx="981075" cy="295275"/>
          </a:xfrm>
          <a:prstGeom prst="rect">
            <a:avLst/>
          </a:prstGeom>
        </p:spPr>
      </p:pic>
      <p:sp>
        <p:nvSpPr>
          <p:cNvPr id="2" name="Arrow: Up 1">
            <a:extLst>
              <a:ext uri="{FF2B5EF4-FFF2-40B4-BE49-F238E27FC236}">
                <a16:creationId xmlns:a16="http://schemas.microsoft.com/office/drawing/2014/main" id="{5FC77E5D-5072-D747-2056-8C3981C234F1}"/>
              </a:ext>
            </a:extLst>
          </p:cNvPr>
          <p:cNvSpPr/>
          <p:nvPr/>
        </p:nvSpPr>
        <p:spPr>
          <a:xfrm>
            <a:off x="6760494" y="5863059"/>
            <a:ext cx="97506" cy="3467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0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883F8-94D8-4E94-B573-3FAB2F68972A}"/>
              </a:ext>
            </a:extLst>
          </p:cNvPr>
          <p:cNvSpPr>
            <a:spLocks noGrp="1"/>
          </p:cNvSpPr>
          <p:nvPr>
            <p:ph idx="1"/>
          </p:nvPr>
        </p:nvSpPr>
        <p:spPr>
          <a:xfrm>
            <a:off x="445168" y="1624263"/>
            <a:ext cx="8241632" cy="2033337"/>
          </a:xfrm>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6308C137-2A85-410C-9308-9B4F45FB34E7}"/>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Telligen Provider Portal – Adding a New Review</a:t>
            </a:r>
          </a:p>
        </p:txBody>
      </p:sp>
      <p:sp>
        <p:nvSpPr>
          <p:cNvPr id="5" name="TextBox 4">
            <a:extLst>
              <a:ext uri="{FF2B5EF4-FFF2-40B4-BE49-F238E27FC236}">
                <a16:creationId xmlns:a16="http://schemas.microsoft.com/office/drawing/2014/main" id="{817D95ED-ACCC-4F9E-88B4-589F496E2ECD}"/>
              </a:ext>
            </a:extLst>
          </p:cNvPr>
          <p:cNvSpPr txBox="1"/>
          <p:nvPr/>
        </p:nvSpPr>
        <p:spPr>
          <a:xfrm>
            <a:off x="445168" y="1669837"/>
            <a:ext cx="7696200" cy="1446550"/>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Enter the Member ID and Date of Birth or the First Name, Last Name, and Date of Birth to start the search.  The information must match with what is on file to locate the member information or to begin a new review for that member.  </a:t>
            </a:r>
          </a:p>
        </p:txBody>
      </p:sp>
      <p:pic>
        <p:nvPicPr>
          <p:cNvPr id="7" name="Picture 6">
            <a:extLst>
              <a:ext uri="{FF2B5EF4-FFF2-40B4-BE49-F238E27FC236}">
                <a16:creationId xmlns:a16="http://schemas.microsoft.com/office/drawing/2014/main" id="{0EA5F322-5599-4963-213D-CAE4F43ABB32}"/>
              </a:ext>
            </a:extLst>
          </p:cNvPr>
          <p:cNvPicPr>
            <a:picLocks noChangeAspect="1"/>
          </p:cNvPicPr>
          <p:nvPr/>
        </p:nvPicPr>
        <p:blipFill>
          <a:blip r:embed="rId2"/>
          <a:stretch>
            <a:fillRect/>
          </a:stretch>
        </p:blipFill>
        <p:spPr>
          <a:xfrm>
            <a:off x="838200" y="3147763"/>
            <a:ext cx="6553200" cy="2414337"/>
          </a:xfrm>
          <a:prstGeom prst="rect">
            <a:avLst/>
          </a:prstGeom>
        </p:spPr>
      </p:pic>
    </p:spTree>
    <p:extLst>
      <p:ext uri="{BB962C8B-B14F-4D97-AF65-F5344CB8AC3E}">
        <p14:creationId xmlns:p14="http://schemas.microsoft.com/office/powerpoint/2010/main" val="349278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E86E92-AEAC-B610-7203-91508ECC4452}"/>
              </a:ext>
            </a:extLst>
          </p:cNvPr>
          <p:cNvPicPr>
            <a:picLocks noChangeAspect="1"/>
          </p:cNvPicPr>
          <p:nvPr/>
        </p:nvPicPr>
        <p:blipFill>
          <a:blip r:embed="rId2"/>
          <a:stretch>
            <a:fillRect/>
          </a:stretch>
        </p:blipFill>
        <p:spPr>
          <a:xfrm>
            <a:off x="445168" y="2911468"/>
            <a:ext cx="8571842" cy="1492264"/>
          </a:xfrm>
          <a:prstGeom prst="rect">
            <a:avLst/>
          </a:prstGeom>
        </p:spPr>
      </p:pic>
      <p:sp>
        <p:nvSpPr>
          <p:cNvPr id="3" name="Content Placeholder 2">
            <a:extLst>
              <a:ext uri="{FF2B5EF4-FFF2-40B4-BE49-F238E27FC236}">
                <a16:creationId xmlns:a16="http://schemas.microsoft.com/office/drawing/2014/main" id="{0F0883F8-94D8-4E94-B573-3FAB2F68972A}"/>
              </a:ext>
            </a:extLst>
          </p:cNvPr>
          <p:cNvSpPr>
            <a:spLocks noGrp="1"/>
          </p:cNvSpPr>
          <p:nvPr>
            <p:ph idx="1"/>
          </p:nvPr>
        </p:nvSpPr>
        <p:spPr>
          <a:xfrm>
            <a:off x="445168" y="1624263"/>
            <a:ext cx="8241632" cy="2033337"/>
          </a:xfrm>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6308C137-2A85-410C-9308-9B4F45FB34E7}"/>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Telligen Provider Portal – Adding a New Review</a:t>
            </a:r>
          </a:p>
        </p:txBody>
      </p:sp>
      <p:sp>
        <p:nvSpPr>
          <p:cNvPr id="5" name="TextBox 4">
            <a:extLst>
              <a:ext uri="{FF2B5EF4-FFF2-40B4-BE49-F238E27FC236}">
                <a16:creationId xmlns:a16="http://schemas.microsoft.com/office/drawing/2014/main" id="{817D95ED-ACCC-4F9E-88B4-589F496E2ECD}"/>
              </a:ext>
            </a:extLst>
          </p:cNvPr>
          <p:cNvSpPr txBox="1"/>
          <p:nvPr/>
        </p:nvSpPr>
        <p:spPr>
          <a:xfrm>
            <a:off x="685800" y="1905000"/>
            <a:ext cx="7696200"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Click on any of the data fields in blue to access the member information or to start a new review for the member.  </a:t>
            </a:r>
          </a:p>
        </p:txBody>
      </p:sp>
      <p:sp>
        <p:nvSpPr>
          <p:cNvPr id="6" name="Arrow: Up 5">
            <a:extLst>
              <a:ext uri="{FF2B5EF4-FFF2-40B4-BE49-F238E27FC236}">
                <a16:creationId xmlns:a16="http://schemas.microsoft.com/office/drawing/2014/main" id="{E330FF86-7C35-4C8D-AFE0-048DD689B0C2}"/>
              </a:ext>
            </a:extLst>
          </p:cNvPr>
          <p:cNvSpPr/>
          <p:nvPr/>
        </p:nvSpPr>
        <p:spPr>
          <a:xfrm>
            <a:off x="2362200" y="3810084"/>
            <a:ext cx="3048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72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DD531E-C2C0-9325-D9CD-38FF1001F6D5}"/>
              </a:ext>
            </a:extLst>
          </p:cNvPr>
          <p:cNvSpPr>
            <a:spLocks noGrp="1"/>
          </p:cNvSpPr>
          <p:nvPr>
            <p:ph idx="1"/>
          </p:nvPr>
        </p:nvSpPr>
        <p:spPr/>
        <p:txBody>
          <a:bodyPr/>
          <a:lstStyle/>
          <a:p>
            <a:pPr marL="0" indent="0">
              <a:buNone/>
            </a:pPr>
            <a:r>
              <a:rPr lang="en-US" sz="2200" b="0" i="0" u="none" strike="noStrike" dirty="0">
                <a:solidFill>
                  <a:srgbClr val="000000"/>
                </a:solidFill>
                <a:effectLst/>
                <a:latin typeface="Times New Roman" panose="02020603050405020304" pitchFamily="18" charset="0"/>
              </a:rPr>
              <a:t>Effective </a:t>
            </a:r>
            <a:r>
              <a:rPr lang="en-US" sz="2200" dirty="0">
                <a:solidFill>
                  <a:srgbClr val="000000"/>
                </a:solidFill>
                <a:latin typeface="Times New Roman" panose="02020603050405020304" pitchFamily="18" charset="0"/>
              </a:rPr>
              <a:t>October</a:t>
            </a:r>
            <a:r>
              <a:rPr lang="en-US" sz="2200" b="0" i="0" u="none" strike="noStrike" dirty="0">
                <a:solidFill>
                  <a:srgbClr val="000000"/>
                </a:solidFill>
                <a:effectLst/>
                <a:latin typeface="Times New Roman" panose="02020603050405020304" pitchFamily="18" charset="0"/>
              </a:rPr>
              <a:t> 1, 2022, </a:t>
            </a:r>
            <a:r>
              <a:rPr lang="en-US" sz="2200" b="0" i="0" u="none" strike="noStrike" dirty="0" err="1">
                <a:solidFill>
                  <a:srgbClr val="000000"/>
                </a:solidFill>
                <a:effectLst/>
                <a:latin typeface="Times New Roman" panose="02020603050405020304" pitchFamily="18" charset="0"/>
              </a:rPr>
              <a:t>Telligen</a:t>
            </a:r>
            <a:r>
              <a:rPr lang="en-US" sz="2200" b="0" i="0" u="none" strike="noStrike" dirty="0">
                <a:solidFill>
                  <a:srgbClr val="000000"/>
                </a:solidFill>
                <a:effectLst/>
                <a:latin typeface="Times New Roman" panose="02020603050405020304" pitchFamily="18" charset="0"/>
              </a:rPr>
              <a:t> will assume the responsibility for reviewing and authorizing Air Ambulance Rotary Wing (RW) claims.</a:t>
            </a:r>
          </a:p>
          <a:p>
            <a:pPr marL="0" indent="0">
              <a:buNone/>
            </a:pPr>
            <a:endParaRPr lang="en-US" sz="2200" b="0" i="0" u="none" strike="noStrike" dirty="0">
              <a:solidFill>
                <a:srgbClr val="000000"/>
              </a:solidFill>
              <a:effectLst/>
              <a:latin typeface="Times New Roman" panose="02020603050405020304" pitchFamily="18" charset="0"/>
            </a:endParaRPr>
          </a:p>
          <a:p>
            <a:r>
              <a:rPr lang="en-US" sz="2200" dirty="0">
                <a:solidFill>
                  <a:srgbClr val="000000"/>
                </a:solidFill>
                <a:latin typeface="Times New Roman" panose="02020603050405020304" pitchFamily="18" charset="0"/>
              </a:rPr>
              <a:t>Enhanced Electronic Claims Management </a:t>
            </a:r>
            <a:endParaRPr lang="en-US" sz="2200" b="0" i="0" u="none" strike="noStrike" dirty="0">
              <a:solidFill>
                <a:srgbClr val="000000"/>
              </a:solidFill>
              <a:effectLst/>
              <a:latin typeface="Times New Roman" panose="02020603050405020304" pitchFamily="18" charset="0"/>
            </a:endParaRPr>
          </a:p>
          <a:p>
            <a:pPr lvl="1"/>
            <a:r>
              <a:rPr lang="en-US" sz="2200" dirty="0">
                <a:solidFill>
                  <a:srgbClr val="000000"/>
                </a:solidFill>
                <a:latin typeface="Times New Roman" panose="02020603050405020304" pitchFamily="18" charset="0"/>
              </a:rPr>
              <a:t>Improved Provider Experience</a:t>
            </a:r>
          </a:p>
          <a:p>
            <a:pPr lvl="1"/>
            <a:r>
              <a:rPr lang="en-US" sz="2200" dirty="0">
                <a:solidFill>
                  <a:srgbClr val="000000"/>
                </a:solidFill>
                <a:latin typeface="Times New Roman" panose="02020603050405020304" pitchFamily="18" charset="0"/>
              </a:rPr>
              <a:t>Leveraging Technology and Time</a:t>
            </a:r>
          </a:p>
          <a:p>
            <a:pPr lvl="1"/>
            <a:r>
              <a:rPr lang="en-US" sz="2200" dirty="0">
                <a:solidFill>
                  <a:srgbClr val="000000"/>
                </a:solidFill>
                <a:latin typeface="Times New Roman" panose="02020603050405020304" pitchFamily="18" charset="0"/>
              </a:rPr>
              <a:t>Streamlined Claims Processing</a:t>
            </a:r>
          </a:p>
          <a:p>
            <a:pPr lvl="1"/>
            <a:r>
              <a:rPr lang="en-US" sz="2200" dirty="0">
                <a:solidFill>
                  <a:srgbClr val="000000"/>
                </a:solidFill>
                <a:latin typeface="Times New Roman" panose="02020603050405020304" pitchFamily="18" charset="0"/>
              </a:rPr>
              <a:t>Online Provider Portal for Claims Status</a:t>
            </a:r>
          </a:p>
          <a:p>
            <a:pPr lvl="1"/>
            <a:r>
              <a:rPr lang="en-US" sz="2200" dirty="0">
                <a:solidFill>
                  <a:srgbClr val="000000"/>
                </a:solidFill>
                <a:latin typeface="Times New Roman" panose="02020603050405020304" pitchFamily="18" charset="0"/>
              </a:rPr>
              <a:t>Payments issued by State of Maryland</a:t>
            </a:r>
          </a:p>
          <a:p>
            <a:r>
              <a:rPr lang="en-US" sz="2200" dirty="0">
                <a:solidFill>
                  <a:srgbClr val="000000"/>
                </a:solidFill>
                <a:latin typeface="Times New Roman" panose="02020603050405020304" pitchFamily="18" charset="0"/>
              </a:rPr>
              <a:t>Decrease and eliminate delayed payment</a:t>
            </a:r>
          </a:p>
          <a:p>
            <a:pPr lvl="1"/>
            <a:endParaRPr lang="en-US" sz="1400" b="0" i="0" u="none" strike="noStrike" dirty="0">
              <a:solidFill>
                <a:srgbClr val="000000"/>
              </a:solidFill>
              <a:effectLst/>
              <a:latin typeface="Times New Roman" panose="02020603050405020304" pitchFamily="18" charset="0"/>
            </a:endParaRPr>
          </a:p>
          <a:p>
            <a:endParaRPr lang="en-US" sz="1800" b="0" i="0" u="none" strike="noStrike" dirty="0">
              <a:solidFill>
                <a:srgbClr val="000000"/>
              </a:solidFill>
              <a:effectLst/>
              <a:latin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18560661-3CDC-6000-2CD9-02F41D8BEE26}"/>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Program Goals </a:t>
            </a:r>
          </a:p>
        </p:txBody>
      </p:sp>
    </p:spTree>
    <p:extLst>
      <p:ext uri="{BB962C8B-B14F-4D97-AF65-F5344CB8AC3E}">
        <p14:creationId xmlns:p14="http://schemas.microsoft.com/office/powerpoint/2010/main" val="2839624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35344-8456-452D-A481-C071F1D9AC03}"/>
              </a:ext>
            </a:extLst>
          </p:cNvPr>
          <p:cNvSpPr>
            <a:spLocks noGrp="1"/>
          </p:cNvSpPr>
          <p:nvPr>
            <p:ph idx="1"/>
          </p:nvPr>
        </p:nvSpPr>
        <p:spPr>
          <a:xfrm>
            <a:off x="457200" y="1624263"/>
            <a:ext cx="8229600" cy="3733801"/>
          </a:xfrm>
        </p:spPr>
        <p:txBody>
          <a:bodyPr/>
          <a:lstStyle/>
          <a:p>
            <a:pPr marL="0" indent="0">
              <a:buNone/>
            </a:pPr>
            <a:r>
              <a:rPr lang="en-US" sz="2200" dirty="0">
                <a:latin typeface="Times New Roman" panose="02020603050405020304" pitchFamily="18" charset="0"/>
                <a:cs typeface="Times New Roman" panose="02020603050405020304" pitchFamily="18" charset="0"/>
              </a:rPr>
              <a:t>You will now be at the Member Hub.  This allows you to view any related information to this member.   You will be able to see their contact information and any reviews that have been submitted for them. </a:t>
            </a:r>
          </a:p>
          <a:p>
            <a:pPr marL="0" indent="0">
              <a:buNone/>
            </a:pPr>
            <a:endParaRPr lang="en-US" dirty="0"/>
          </a:p>
        </p:txBody>
      </p:sp>
      <p:sp>
        <p:nvSpPr>
          <p:cNvPr id="4" name="Text Placeholder 3">
            <a:extLst>
              <a:ext uri="{FF2B5EF4-FFF2-40B4-BE49-F238E27FC236}">
                <a16:creationId xmlns:a16="http://schemas.microsoft.com/office/drawing/2014/main" id="{592C1228-57D9-4AB1-B488-D82192BC57F7}"/>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Telligen Provider Portal – Adding a new review</a:t>
            </a:r>
          </a:p>
        </p:txBody>
      </p:sp>
      <p:pic>
        <p:nvPicPr>
          <p:cNvPr id="2" name="Picture 1">
            <a:extLst>
              <a:ext uri="{FF2B5EF4-FFF2-40B4-BE49-F238E27FC236}">
                <a16:creationId xmlns:a16="http://schemas.microsoft.com/office/drawing/2014/main" id="{CE3373A3-3F7E-4711-A980-CE0EDDF85723}"/>
              </a:ext>
            </a:extLst>
          </p:cNvPr>
          <p:cNvPicPr>
            <a:picLocks noChangeAspect="1"/>
          </p:cNvPicPr>
          <p:nvPr/>
        </p:nvPicPr>
        <p:blipFill>
          <a:blip r:embed="rId2"/>
          <a:stretch>
            <a:fillRect/>
          </a:stretch>
        </p:blipFill>
        <p:spPr>
          <a:xfrm>
            <a:off x="228600" y="3050337"/>
            <a:ext cx="8686800" cy="2664663"/>
          </a:xfrm>
          <a:prstGeom prst="rect">
            <a:avLst/>
          </a:prstGeom>
        </p:spPr>
      </p:pic>
    </p:spTree>
    <p:extLst>
      <p:ext uri="{BB962C8B-B14F-4D97-AF65-F5344CB8AC3E}">
        <p14:creationId xmlns:p14="http://schemas.microsoft.com/office/powerpoint/2010/main" val="2455167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D34601-2535-407A-B79E-F5B8E0C46921}"/>
              </a:ext>
            </a:extLst>
          </p:cNvPr>
          <p:cNvSpPr>
            <a:spLocks noGrp="1"/>
          </p:cNvSpPr>
          <p:nvPr>
            <p:ph idx="1"/>
          </p:nvPr>
        </p:nvSpPr>
        <p:spPr>
          <a:xfrm>
            <a:off x="457200" y="2057401"/>
            <a:ext cx="8229600" cy="990600"/>
          </a:xfrm>
        </p:spPr>
        <p:txBody>
          <a:bodyPr/>
          <a:lstStyle/>
          <a:p>
            <a:r>
              <a:rPr lang="en-US" sz="2200" dirty="0">
                <a:latin typeface="Times New Roman" panose="02020603050405020304" pitchFamily="18" charset="0"/>
                <a:cs typeface="Times New Roman" panose="02020603050405020304" pitchFamily="18" charset="0"/>
              </a:rPr>
              <a:t>Clicking on the View Member Details box opens the window to provide the user with more information for the member.</a:t>
            </a:r>
          </a:p>
          <a:p>
            <a:pPr marL="0" indent="0">
              <a:buNone/>
            </a:pPr>
            <a:endParaRPr lang="en-US" dirty="0"/>
          </a:p>
        </p:txBody>
      </p:sp>
      <p:sp>
        <p:nvSpPr>
          <p:cNvPr id="4" name="Text Placeholder 3">
            <a:extLst>
              <a:ext uri="{FF2B5EF4-FFF2-40B4-BE49-F238E27FC236}">
                <a16:creationId xmlns:a16="http://schemas.microsoft.com/office/drawing/2014/main" id="{7A0D71B6-6710-4844-B908-26A85493B4E0}"/>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Telligen Provider Portal – View Member Details</a:t>
            </a:r>
          </a:p>
        </p:txBody>
      </p:sp>
      <p:sp>
        <p:nvSpPr>
          <p:cNvPr id="8" name="TextBox 7">
            <a:extLst>
              <a:ext uri="{FF2B5EF4-FFF2-40B4-BE49-F238E27FC236}">
                <a16:creationId xmlns:a16="http://schemas.microsoft.com/office/drawing/2014/main" id="{290489A6-F269-470C-93DA-39D6D79CCA9B}"/>
              </a:ext>
            </a:extLst>
          </p:cNvPr>
          <p:cNvSpPr txBox="1"/>
          <p:nvPr/>
        </p:nvSpPr>
        <p:spPr>
          <a:xfrm>
            <a:off x="7083591" y="3482009"/>
            <a:ext cx="2001253" cy="1754326"/>
          </a:xfrm>
          <a:prstGeom prst="rect">
            <a:avLst/>
          </a:prstGeom>
          <a:noFill/>
        </p:spPr>
        <p:txBody>
          <a:bodyPr wrap="square" rtlCol="0">
            <a:spAutoFit/>
          </a:bodyPr>
          <a:lstStyle/>
          <a:p>
            <a:r>
              <a:rPr lang="en-US" dirty="0"/>
              <a:t>Hide Member Details will minimize the panel to just see information across the top line.  </a:t>
            </a:r>
          </a:p>
        </p:txBody>
      </p:sp>
      <p:sp>
        <p:nvSpPr>
          <p:cNvPr id="9" name="TextBox 8">
            <a:extLst>
              <a:ext uri="{FF2B5EF4-FFF2-40B4-BE49-F238E27FC236}">
                <a16:creationId xmlns:a16="http://schemas.microsoft.com/office/drawing/2014/main" id="{5C79F5F0-10D2-42DF-A5FE-CC1E4341C89A}"/>
              </a:ext>
            </a:extLst>
          </p:cNvPr>
          <p:cNvSpPr txBox="1"/>
          <p:nvPr/>
        </p:nvSpPr>
        <p:spPr>
          <a:xfrm>
            <a:off x="4901473" y="5414945"/>
            <a:ext cx="2819400" cy="923330"/>
          </a:xfrm>
          <a:prstGeom prst="rect">
            <a:avLst/>
          </a:prstGeom>
          <a:noFill/>
        </p:spPr>
        <p:txBody>
          <a:bodyPr wrap="square" rtlCol="0">
            <a:spAutoFit/>
          </a:bodyPr>
          <a:lstStyle/>
          <a:p>
            <a:r>
              <a:rPr lang="en-US" dirty="0"/>
              <a:t>View Even More Member Details will take the user to view member eligibility.  </a:t>
            </a:r>
          </a:p>
        </p:txBody>
      </p:sp>
      <p:pic>
        <p:nvPicPr>
          <p:cNvPr id="2" name="Picture 1">
            <a:extLst>
              <a:ext uri="{FF2B5EF4-FFF2-40B4-BE49-F238E27FC236}">
                <a16:creationId xmlns:a16="http://schemas.microsoft.com/office/drawing/2014/main" id="{517DD309-9E10-4206-ADE9-F7BBB34F68FB}"/>
              </a:ext>
            </a:extLst>
          </p:cNvPr>
          <p:cNvPicPr>
            <a:picLocks noChangeAspect="1"/>
          </p:cNvPicPr>
          <p:nvPr/>
        </p:nvPicPr>
        <p:blipFill>
          <a:blip r:embed="rId2"/>
          <a:stretch>
            <a:fillRect/>
          </a:stretch>
        </p:blipFill>
        <p:spPr>
          <a:xfrm>
            <a:off x="247650" y="3135763"/>
            <a:ext cx="6686550" cy="2154244"/>
          </a:xfrm>
          <a:prstGeom prst="rect">
            <a:avLst/>
          </a:prstGeom>
        </p:spPr>
      </p:pic>
      <p:sp>
        <p:nvSpPr>
          <p:cNvPr id="6" name="Arrow: Left 5">
            <a:extLst>
              <a:ext uri="{FF2B5EF4-FFF2-40B4-BE49-F238E27FC236}">
                <a16:creationId xmlns:a16="http://schemas.microsoft.com/office/drawing/2014/main" id="{7FD879F7-8755-42D0-A1E7-358EFB1D7D1F}"/>
              </a:ext>
            </a:extLst>
          </p:cNvPr>
          <p:cNvSpPr/>
          <p:nvPr/>
        </p:nvSpPr>
        <p:spPr>
          <a:xfrm>
            <a:off x="6889474" y="3226611"/>
            <a:ext cx="533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D9438D8B-F141-418D-AE65-0C7B2C58E09D}"/>
              </a:ext>
            </a:extLst>
          </p:cNvPr>
          <p:cNvSpPr/>
          <p:nvPr/>
        </p:nvSpPr>
        <p:spPr>
          <a:xfrm>
            <a:off x="4399547" y="5007735"/>
            <a:ext cx="533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309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E62DF-F609-440A-99BE-68D545077A49}"/>
              </a:ext>
            </a:extLst>
          </p:cNvPr>
          <p:cNvSpPr>
            <a:spLocks noGrp="1"/>
          </p:cNvSpPr>
          <p:nvPr>
            <p:ph idx="1"/>
          </p:nvPr>
        </p:nvSpPr>
        <p:spPr>
          <a:xfrm>
            <a:off x="457200" y="2057400"/>
            <a:ext cx="8229600" cy="2285999"/>
          </a:xfrm>
        </p:spPr>
        <p:txBody>
          <a:bodyPr/>
          <a:lstStyle/>
          <a:p>
            <a:pPr marL="0" indent="0">
              <a:buNone/>
            </a:pPr>
            <a:r>
              <a:rPr lang="en-US" sz="2200" dirty="0">
                <a:latin typeface="Times New Roman" panose="02020603050405020304" pitchFamily="18" charset="0"/>
                <a:cs typeface="Times New Roman" panose="02020603050405020304" pitchFamily="18" charset="0"/>
              </a:rPr>
              <a:t>The Utilization Management Panel will contain all information related to any UM reviews submitted for the member.  </a:t>
            </a:r>
          </a:p>
          <a:p>
            <a:pPr marL="0" indent="0">
              <a:buNone/>
            </a:pPr>
            <a:r>
              <a:rPr lang="en-US" sz="2200" dirty="0">
                <a:latin typeface="Times New Roman" panose="02020603050405020304" pitchFamily="18" charset="0"/>
                <a:cs typeface="Times New Roman" panose="02020603050405020304" pitchFamily="18" charset="0"/>
              </a:rPr>
              <a:t>Per the panel, this member has not had any UM requests submitted for them.</a:t>
            </a:r>
          </a:p>
          <a:p>
            <a:pPr marL="0" indent="0">
              <a:buNone/>
            </a:pPr>
            <a:r>
              <a:rPr lang="en-US" sz="2200" dirty="0">
                <a:latin typeface="Times New Roman" panose="02020603050405020304" pitchFamily="18" charset="0"/>
                <a:cs typeface="Times New Roman" panose="02020603050405020304" pitchFamily="18" charset="0"/>
              </a:rPr>
              <a:t>Use the Add button to start a new request.</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1E77C25B-228F-4C91-B2D2-2CBCFD3C5F97}"/>
              </a:ext>
            </a:extLst>
          </p:cNvPr>
          <p:cNvSpPr>
            <a:spLocks noGrp="1"/>
          </p:cNvSpPr>
          <p:nvPr>
            <p:ph type="body" sz="quarter" idx="10"/>
          </p:nvPr>
        </p:nvSpPr>
        <p:spPr>
          <a:xfrm>
            <a:off x="457200" y="1143000"/>
            <a:ext cx="7924800" cy="457200"/>
          </a:xfrm>
        </p:spPr>
        <p:txBody>
          <a:bodyPr/>
          <a:lstStyle/>
          <a:p>
            <a:r>
              <a:rPr lang="en-US" sz="2200" dirty="0">
                <a:latin typeface="Times New Roman" panose="02020603050405020304" pitchFamily="18" charset="0"/>
                <a:cs typeface="Times New Roman" panose="02020603050405020304" pitchFamily="18" charset="0"/>
              </a:rPr>
              <a:t>Telligen Provider Portal – Utilization Management Panel</a:t>
            </a:r>
          </a:p>
        </p:txBody>
      </p:sp>
      <p:pic>
        <p:nvPicPr>
          <p:cNvPr id="5" name="Picture 4">
            <a:extLst>
              <a:ext uri="{FF2B5EF4-FFF2-40B4-BE49-F238E27FC236}">
                <a16:creationId xmlns:a16="http://schemas.microsoft.com/office/drawing/2014/main" id="{83E01620-1A04-4368-98E8-837C72526B8D}"/>
              </a:ext>
            </a:extLst>
          </p:cNvPr>
          <p:cNvPicPr>
            <a:picLocks noChangeAspect="1"/>
          </p:cNvPicPr>
          <p:nvPr/>
        </p:nvPicPr>
        <p:blipFill>
          <a:blip r:embed="rId2"/>
          <a:stretch>
            <a:fillRect/>
          </a:stretch>
        </p:blipFill>
        <p:spPr>
          <a:xfrm>
            <a:off x="457200" y="4572000"/>
            <a:ext cx="7543800" cy="1048559"/>
          </a:xfrm>
          <a:prstGeom prst="rect">
            <a:avLst/>
          </a:prstGeom>
          <a:ln>
            <a:solidFill>
              <a:schemeClr val="accent1">
                <a:shade val="50000"/>
              </a:schemeClr>
            </a:solidFill>
          </a:ln>
        </p:spPr>
      </p:pic>
    </p:spTree>
    <p:extLst>
      <p:ext uri="{BB962C8B-B14F-4D97-AF65-F5344CB8AC3E}">
        <p14:creationId xmlns:p14="http://schemas.microsoft.com/office/powerpoint/2010/main" val="3691157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7B529-7B7B-4821-A352-33FCC974ADB2}"/>
              </a:ext>
            </a:extLst>
          </p:cNvPr>
          <p:cNvSpPr>
            <a:spLocks noGrp="1"/>
          </p:cNvSpPr>
          <p:nvPr>
            <p:ph idx="1"/>
          </p:nvPr>
        </p:nvSpPr>
        <p:spPr>
          <a:xfrm>
            <a:off x="457200" y="2057401"/>
            <a:ext cx="8229600" cy="1600200"/>
          </a:xfrm>
        </p:spPr>
        <p:txBody>
          <a:bodyPr/>
          <a:lstStyle/>
          <a:p>
            <a:pPr marL="0" indent="0">
              <a:buNone/>
            </a:pPr>
            <a:r>
              <a:rPr lang="en-US" sz="2200" dirty="0">
                <a:latin typeface="Times New Roman" panose="02020603050405020304" pitchFamily="18" charset="0"/>
                <a:cs typeface="Times New Roman" panose="02020603050405020304" pitchFamily="18" charset="0"/>
              </a:rPr>
              <a:t>To begin a new request, you will first fill in the Authorization Request panel.  </a:t>
            </a:r>
          </a:p>
        </p:txBody>
      </p:sp>
      <p:sp>
        <p:nvSpPr>
          <p:cNvPr id="4" name="Text Placeholder 3">
            <a:extLst>
              <a:ext uri="{FF2B5EF4-FFF2-40B4-BE49-F238E27FC236}">
                <a16:creationId xmlns:a16="http://schemas.microsoft.com/office/drawing/2014/main" id="{EF03B48B-D1CF-402E-B50A-9B7420EEAF96}"/>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Telligen Provider Portal – Add New Request</a:t>
            </a:r>
          </a:p>
        </p:txBody>
      </p:sp>
      <p:pic>
        <p:nvPicPr>
          <p:cNvPr id="5" name="Picture 4">
            <a:extLst>
              <a:ext uri="{FF2B5EF4-FFF2-40B4-BE49-F238E27FC236}">
                <a16:creationId xmlns:a16="http://schemas.microsoft.com/office/drawing/2014/main" id="{D9E338E6-D69D-4F74-9AE4-41D99BD70E4C}"/>
              </a:ext>
            </a:extLst>
          </p:cNvPr>
          <p:cNvPicPr>
            <a:picLocks noChangeAspect="1"/>
          </p:cNvPicPr>
          <p:nvPr/>
        </p:nvPicPr>
        <p:blipFill>
          <a:blip r:embed="rId2"/>
          <a:stretch>
            <a:fillRect/>
          </a:stretch>
        </p:blipFill>
        <p:spPr>
          <a:xfrm>
            <a:off x="647700" y="3675965"/>
            <a:ext cx="7848600" cy="2051069"/>
          </a:xfrm>
          <a:prstGeom prst="rect">
            <a:avLst/>
          </a:prstGeom>
          <a:ln>
            <a:solidFill>
              <a:schemeClr val="accent1">
                <a:shade val="50000"/>
              </a:schemeClr>
            </a:solidFill>
          </a:ln>
        </p:spPr>
      </p:pic>
    </p:spTree>
    <p:extLst>
      <p:ext uri="{BB962C8B-B14F-4D97-AF65-F5344CB8AC3E}">
        <p14:creationId xmlns:p14="http://schemas.microsoft.com/office/powerpoint/2010/main" val="1970146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DB9761-5B45-C774-91A2-97F5D86CA1F8}"/>
              </a:ext>
            </a:extLst>
          </p:cNvPr>
          <p:cNvPicPr>
            <a:picLocks noChangeAspect="1"/>
          </p:cNvPicPr>
          <p:nvPr/>
        </p:nvPicPr>
        <p:blipFill>
          <a:blip r:embed="rId2"/>
          <a:stretch>
            <a:fillRect/>
          </a:stretch>
        </p:blipFill>
        <p:spPr>
          <a:xfrm>
            <a:off x="4572000" y="1973729"/>
            <a:ext cx="4572000" cy="4084693"/>
          </a:xfrm>
          <a:prstGeom prst="rect">
            <a:avLst/>
          </a:prstGeom>
        </p:spPr>
      </p:pic>
      <p:sp>
        <p:nvSpPr>
          <p:cNvPr id="3" name="Content Placeholder 2">
            <a:extLst>
              <a:ext uri="{FF2B5EF4-FFF2-40B4-BE49-F238E27FC236}">
                <a16:creationId xmlns:a16="http://schemas.microsoft.com/office/drawing/2014/main" id="{B5EF0F18-B167-4DF1-A410-07352B51DF15}"/>
              </a:ext>
            </a:extLst>
          </p:cNvPr>
          <p:cNvSpPr>
            <a:spLocks noGrp="1"/>
          </p:cNvSpPr>
          <p:nvPr>
            <p:ph idx="1"/>
          </p:nvPr>
        </p:nvSpPr>
        <p:spPr>
          <a:xfrm>
            <a:off x="457200" y="1752600"/>
            <a:ext cx="4267200" cy="4343400"/>
          </a:xfrm>
        </p:spPr>
        <p:txBody>
          <a:bodyPr/>
          <a:lstStyle/>
          <a:p>
            <a:r>
              <a:rPr lang="en-US" sz="2200" dirty="0">
                <a:latin typeface="Times New Roman" panose="02020603050405020304" pitchFamily="18" charset="0"/>
                <a:cs typeface="Times New Roman" panose="02020603050405020304" pitchFamily="18" charset="0"/>
              </a:rPr>
              <a:t>Review Type:  This is where you will select the type of review you are submitting the review for.  </a:t>
            </a:r>
          </a:p>
          <a:p>
            <a:r>
              <a:rPr lang="en-US" sz="2200" dirty="0">
                <a:latin typeface="Times New Roman" panose="02020603050405020304" pitchFamily="18" charset="0"/>
                <a:cs typeface="Times New Roman" panose="02020603050405020304" pitchFamily="18" charset="0"/>
              </a:rPr>
              <a:t>For Air Ambulance reviews, you will select Ambulance Air</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as the review type.</a:t>
            </a:r>
          </a:p>
        </p:txBody>
      </p:sp>
      <p:sp>
        <p:nvSpPr>
          <p:cNvPr id="4" name="Text Placeholder 3">
            <a:extLst>
              <a:ext uri="{FF2B5EF4-FFF2-40B4-BE49-F238E27FC236}">
                <a16:creationId xmlns:a16="http://schemas.microsoft.com/office/drawing/2014/main" id="{70725CE6-E65D-443F-84EB-E3F5A41751FB}"/>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Authorization Request Panel: Review Type</a:t>
            </a:r>
          </a:p>
        </p:txBody>
      </p:sp>
      <p:sp>
        <p:nvSpPr>
          <p:cNvPr id="6" name="Arrow: Left 5">
            <a:extLst>
              <a:ext uri="{FF2B5EF4-FFF2-40B4-BE49-F238E27FC236}">
                <a16:creationId xmlns:a16="http://schemas.microsoft.com/office/drawing/2014/main" id="{275E4266-1604-4CB0-959B-FE51D7F20BE7}"/>
              </a:ext>
            </a:extLst>
          </p:cNvPr>
          <p:cNvSpPr/>
          <p:nvPr/>
        </p:nvSpPr>
        <p:spPr>
          <a:xfrm>
            <a:off x="6019800" y="3733800"/>
            <a:ext cx="7620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247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F0F18-B167-4DF1-A410-07352B51DF15}"/>
              </a:ext>
            </a:extLst>
          </p:cNvPr>
          <p:cNvSpPr>
            <a:spLocks noGrp="1"/>
          </p:cNvSpPr>
          <p:nvPr>
            <p:ph idx="1"/>
          </p:nvPr>
        </p:nvSpPr>
        <p:spPr>
          <a:xfrm>
            <a:off x="457200" y="1752600"/>
            <a:ext cx="8610600" cy="2438400"/>
          </a:xfrm>
        </p:spPr>
        <p:txBody>
          <a:bodyPr/>
          <a:lstStyle/>
          <a:p>
            <a:pPr marL="0" indent="0">
              <a:buNone/>
            </a:pPr>
            <a:r>
              <a:rPr lang="en-US" sz="2200" dirty="0">
                <a:latin typeface="Times New Roman" panose="02020603050405020304" pitchFamily="18" charset="0"/>
                <a:cs typeface="Times New Roman" panose="02020603050405020304" pitchFamily="18" charset="0"/>
              </a:rPr>
              <a:t>When the Review Type Ambulance Air is selected: </a:t>
            </a:r>
          </a:p>
          <a:p>
            <a:r>
              <a:rPr lang="en-US" sz="2200" dirty="0">
                <a:latin typeface="Times New Roman" panose="02020603050405020304" pitchFamily="18" charset="0"/>
                <a:cs typeface="Times New Roman" panose="02020603050405020304" pitchFamily="18" charset="0"/>
              </a:rPr>
              <a:t>Place of Service Auto-populates to Ambulance-Air or Water  </a:t>
            </a:r>
          </a:p>
          <a:p>
            <a:r>
              <a:rPr lang="en-US" sz="2200" dirty="0">
                <a:latin typeface="Times New Roman" panose="02020603050405020304" pitchFamily="18" charset="0"/>
                <a:cs typeface="Times New Roman" panose="02020603050405020304" pitchFamily="18" charset="0"/>
              </a:rPr>
              <a:t>Type of Service  Auto-populates to Ambulance </a:t>
            </a:r>
          </a:p>
          <a:p>
            <a:r>
              <a:rPr lang="en-US" sz="2200" dirty="0">
                <a:latin typeface="Times New Roman" panose="02020603050405020304" pitchFamily="18" charset="0"/>
                <a:cs typeface="Times New Roman" panose="02020603050405020304" pitchFamily="18" charset="0"/>
              </a:rPr>
              <a:t>Timing Auto-populates to Retrospective </a:t>
            </a:r>
          </a:p>
          <a:p>
            <a:r>
              <a:rPr lang="en-US" sz="2200" dirty="0">
                <a:latin typeface="Times New Roman" panose="02020603050405020304" pitchFamily="18" charset="0"/>
                <a:cs typeface="Times New Roman" panose="02020603050405020304" pitchFamily="18" charset="0"/>
              </a:rPr>
              <a:t>Once all the selections are filled in, you can select Cancel to remove the request or you can select Add New Request to complete the process.  </a:t>
            </a:r>
          </a:p>
        </p:txBody>
      </p:sp>
      <p:sp>
        <p:nvSpPr>
          <p:cNvPr id="4" name="Text Placeholder 3">
            <a:extLst>
              <a:ext uri="{FF2B5EF4-FFF2-40B4-BE49-F238E27FC236}">
                <a16:creationId xmlns:a16="http://schemas.microsoft.com/office/drawing/2014/main" id="{70725CE6-E65D-443F-84EB-E3F5A41751FB}"/>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Authorization Request Panel</a:t>
            </a:r>
          </a:p>
        </p:txBody>
      </p:sp>
      <p:pic>
        <p:nvPicPr>
          <p:cNvPr id="6" name="Picture 5">
            <a:extLst>
              <a:ext uri="{FF2B5EF4-FFF2-40B4-BE49-F238E27FC236}">
                <a16:creationId xmlns:a16="http://schemas.microsoft.com/office/drawing/2014/main" id="{791F3016-302D-0061-0417-451632C29A3F}"/>
              </a:ext>
            </a:extLst>
          </p:cNvPr>
          <p:cNvPicPr>
            <a:picLocks noChangeAspect="1"/>
          </p:cNvPicPr>
          <p:nvPr/>
        </p:nvPicPr>
        <p:blipFill>
          <a:blip r:embed="rId2"/>
          <a:stretch>
            <a:fillRect/>
          </a:stretch>
        </p:blipFill>
        <p:spPr>
          <a:xfrm>
            <a:off x="685800" y="4191000"/>
            <a:ext cx="7696200" cy="1968593"/>
          </a:xfrm>
          <a:prstGeom prst="rect">
            <a:avLst/>
          </a:prstGeom>
        </p:spPr>
      </p:pic>
    </p:spTree>
    <p:extLst>
      <p:ext uri="{BB962C8B-B14F-4D97-AF65-F5344CB8AC3E}">
        <p14:creationId xmlns:p14="http://schemas.microsoft.com/office/powerpoint/2010/main" val="2934557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DFF31-A752-4212-B304-49817593FC6F}"/>
              </a:ext>
            </a:extLst>
          </p:cNvPr>
          <p:cNvSpPr>
            <a:spLocks noGrp="1"/>
          </p:cNvSpPr>
          <p:nvPr>
            <p:ph idx="1"/>
          </p:nvPr>
        </p:nvSpPr>
        <p:spPr>
          <a:xfrm>
            <a:off x="457200" y="2057401"/>
            <a:ext cx="8229600" cy="1676400"/>
          </a:xfrm>
        </p:spPr>
        <p:txBody>
          <a:bodyPr/>
          <a:lstStyle/>
          <a:p>
            <a:r>
              <a:rPr lang="en-US" sz="2200" dirty="0">
                <a:latin typeface="Times New Roman" panose="02020603050405020304" pitchFamily="18" charset="0"/>
                <a:cs typeface="Times New Roman" panose="02020603050405020304" pitchFamily="18" charset="0"/>
              </a:rPr>
              <a:t>Once you select Add New Request, the page opens to fill in all the remaining information necessary to process the request.</a:t>
            </a:r>
          </a:p>
          <a:p>
            <a:r>
              <a:rPr lang="en-US" sz="2200" dirty="0">
                <a:latin typeface="Times New Roman" panose="02020603050405020304" pitchFamily="18" charset="0"/>
                <a:cs typeface="Times New Roman" panose="02020603050405020304" pitchFamily="18" charset="0"/>
              </a:rPr>
              <a:t>Dates of Service panel is used to enter Service Start and Service End Date information.  </a:t>
            </a:r>
          </a:p>
        </p:txBody>
      </p:sp>
      <p:sp>
        <p:nvSpPr>
          <p:cNvPr id="4" name="Text Placeholder 3">
            <a:extLst>
              <a:ext uri="{FF2B5EF4-FFF2-40B4-BE49-F238E27FC236}">
                <a16:creationId xmlns:a16="http://schemas.microsoft.com/office/drawing/2014/main" id="{B45200FD-3A3D-49B0-9B79-DDEEDB1F97BC}"/>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Admission and Discharge Panel</a:t>
            </a:r>
          </a:p>
        </p:txBody>
      </p:sp>
      <p:pic>
        <p:nvPicPr>
          <p:cNvPr id="5" name="Picture 4">
            <a:extLst>
              <a:ext uri="{FF2B5EF4-FFF2-40B4-BE49-F238E27FC236}">
                <a16:creationId xmlns:a16="http://schemas.microsoft.com/office/drawing/2014/main" id="{FB7D6003-4A2B-49AF-AE91-D355874F5363}"/>
              </a:ext>
            </a:extLst>
          </p:cNvPr>
          <p:cNvPicPr>
            <a:picLocks noChangeAspect="1"/>
          </p:cNvPicPr>
          <p:nvPr/>
        </p:nvPicPr>
        <p:blipFill>
          <a:blip r:embed="rId2"/>
          <a:stretch>
            <a:fillRect/>
          </a:stretch>
        </p:blipFill>
        <p:spPr>
          <a:xfrm>
            <a:off x="423720" y="4200789"/>
            <a:ext cx="8470707" cy="1105250"/>
          </a:xfrm>
          <a:prstGeom prst="rect">
            <a:avLst/>
          </a:prstGeom>
        </p:spPr>
      </p:pic>
    </p:spTree>
    <p:extLst>
      <p:ext uri="{BB962C8B-B14F-4D97-AF65-F5344CB8AC3E}">
        <p14:creationId xmlns:p14="http://schemas.microsoft.com/office/powerpoint/2010/main" val="3008473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7934D-1479-40C6-88BB-E185220A5731}"/>
              </a:ext>
            </a:extLst>
          </p:cNvPr>
          <p:cNvSpPr>
            <a:spLocks noGrp="1"/>
          </p:cNvSpPr>
          <p:nvPr>
            <p:ph idx="1"/>
          </p:nvPr>
        </p:nvSpPr>
        <p:spPr>
          <a:xfrm>
            <a:off x="453189" y="1636295"/>
            <a:ext cx="8229600" cy="4764505"/>
          </a:xfrm>
        </p:spPr>
        <p:txBody>
          <a:bodyPr/>
          <a:lstStyle/>
          <a:p>
            <a:r>
              <a:rPr lang="en-US" sz="2200" dirty="0">
                <a:latin typeface="Times New Roman" panose="02020603050405020304" pitchFamily="18" charset="0"/>
                <a:cs typeface="Times New Roman" panose="02020603050405020304" pitchFamily="18" charset="0"/>
              </a:rPr>
              <a:t>The Coverage Panel will detail information about the member’s eligibility.  </a:t>
            </a:r>
          </a:p>
          <a:p>
            <a:r>
              <a:rPr lang="en-US" sz="2200" dirty="0">
                <a:latin typeface="Times New Roman" panose="02020603050405020304" pitchFamily="18" charset="0"/>
                <a:cs typeface="Times New Roman" panose="02020603050405020304" pitchFamily="18" charset="0"/>
              </a:rPr>
              <a:t>The Medicare Indicator and Third Party Liability will default to No/Not Supplied unless there is information from the file.</a:t>
            </a:r>
          </a:p>
        </p:txBody>
      </p:sp>
      <p:sp>
        <p:nvSpPr>
          <p:cNvPr id="4" name="Text Placeholder 3">
            <a:extLst>
              <a:ext uri="{FF2B5EF4-FFF2-40B4-BE49-F238E27FC236}">
                <a16:creationId xmlns:a16="http://schemas.microsoft.com/office/drawing/2014/main" id="{6BA7C103-49E6-47D6-807E-900650EC2A12}"/>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Coverage Panel</a:t>
            </a:r>
          </a:p>
        </p:txBody>
      </p:sp>
      <p:pic>
        <p:nvPicPr>
          <p:cNvPr id="2" name="Picture 1">
            <a:extLst>
              <a:ext uri="{FF2B5EF4-FFF2-40B4-BE49-F238E27FC236}">
                <a16:creationId xmlns:a16="http://schemas.microsoft.com/office/drawing/2014/main" id="{5AD97224-E8A4-4BD5-9BDF-49BBAC4C1EFB}"/>
              </a:ext>
            </a:extLst>
          </p:cNvPr>
          <p:cNvPicPr>
            <a:picLocks noChangeAspect="1"/>
          </p:cNvPicPr>
          <p:nvPr/>
        </p:nvPicPr>
        <p:blipFill>
          <a:blip r:embed="rId2"/>
          <a:stretch>
            <a:fillRect/>
          </a:stretch>
        </p:blipFill>
        <p:spPr>
          <a:xfrm>
            <a:off x="609601" y="3200400"/>
            <a:ext cx="6934200" cy="3127467"/>
          </a:xfrm>
          <a:prstGeom prst="rect">
            <a:avLst/>
          </a:prstGeom>
        </p:spPr>
      </p:pic>
    </p:spTree>
    <p:extLst>
      <p:ext uri="{BB962C8B-B14F-4D97-AF65-F5344CB8AC3E}">
        <p14:creationId xmlns:p14="http://schemas.microsoft.com/office/powerpoint/2010/main" val="1656351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7934D-1479-40C6-88BB-E185220A5731}"/>
              </a:ext>
            </a:extLst>
          </p:cNvPr>
          <p:cNvSpPr>
            <a:spLocks noGrp="1"/>
          </p:cNvSpPr>
          <p:nvPr>
            <p:ph idx="1"/>
          </p:nvPr>
        </p:nvSpPr>
        <p:spPr>
          <a:xfrm>
            <a:off x="453189" y="1636295"/>
            <a:ext cx="8229600" cy="4764505"/>
          </a:xfrm>
        </p:spPr>
        <p:txBody>
          <a:bodyPr/>
          <a:lstStyle/>
          <a:p>
            <a:r>
              <a:rPr lang="en-US" sz="2200" dirty="0">
                <a:latin typeface="Times New Roman" panose="02020603050405020304" pitchFamily="18" charset="0"/>
                <a:cs typeface="Times New Roman" panose="02020603050405020304" pitchFamily="18" charset="0"/>
              </a:rPr>
              <a:t>There is an Eligibility comment box where you can enter information related to the member’s eligibility, if applicable</a:t>
            </a:r>
          </a:p>
        </p:txBody>
      </p:sp>
      <p:sp>
        <p:nvSpPr>
          <p:cNvPr id="4" name="Text Placeholder 3">
            <a:extLst>
              <a:ext uri="{FF2B5EF4-FFF2-40B4-BE49-F238E27FC236}">
                <a16:creationId xmlns:a16="http://schemas.microsoft.com/office/drawing/2014/main" id="{6BA7C103-49E6-47D6-807E-900650EC2A12}"/>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Coverage Panel</a:t>
            </a:r>
          </a:p>
        </p:txBody>
      </p:sp>
      <p:pic>
        <p:nvPicPr>
          <p:cNvPr id="2" name="Picture 1">
            <a:extLst>
              <a:ext uri="{FF2B5EF4-FFF2-40B4-BE49-F238E27FC236}">
                <a16:creationId xmlns:a16="http://schemas.microsoft.com/office/drawing/2014/main" id="{9C8F73A9-263B-4E00-8884-D5921166A2C6}"/>
              </a:ext>
            </a:extLst>
          </p:cNvPr>
          <p:cNvPicPr>
            <a:picLocks noChangeAspect="1"/>
          </p:cNvPicPr>
          <p:nvPr/>
        </p:nvPicPr>
        <p:blipFill>
          <a:blip r:embed="rId2"/>
          <a:stretch>
            <a:fillRect/>
          </a:stretch>
        </p:blipFill>
        <p:spPr>
          <a:xfrm>
            <a:off x="609600" y="2590800"/>
            <a:ext cx="8229600" cy="3711718"/>
          </a:xfrm>
          <a:prstGeom prst="rect">
            <a:avLst/>
          </a:prstGeom>
        </p:spPr>
      </p:pic>
    </p:spTree>
    <p:extLst>
      <p:ext uri="{BB962C8B-B14F-4D97-AF65-F5344CB8AC3E}">
        <p14:creationId xmlns:p14="http://schemas.microsoft.com/office/powerpoint/2010/main" val="2049395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C479E4-AED5-A356-F13A-BB3715492EE5}"/>
              </a:ext>
            </a:extLst>
          </p:cNvPr>
          <p:cNvSpPr>
            <a:spLocks noGrp="1"/>
          </p:cNvSpPr>
          <p:nvPr>
            <p:ph type="subTitle" idx="13"/>
          </p:nvPr>
        </p:nvSpPr>
        <p:spPr/>
        <p:txBody>
          <a:bodyPr/>
          <a:lstStyle/>
          <a:p>
            <a:r>
              <a:rPr lang="en-US" sz="2200" dirty="0">
                <a:latin typeface="Times New Roman" panose="02020603050405020304" pitchFamily="18" charset="0"/>
                <a:cs typeface="Times New Roman" panose="02020603050405020304" pitchFamily="18" charset="0"/>
              </a:rPr>
              <a:t>Reason for Request</a:t>
            </a:r>
          </a:p>
        </p:txBody>
      </p:sp>
      <p:sp>
        <p:nvSpPr>
          <p:cNvPr id="4" name="Text Placeholder 3">
            <a:extLst>
              <a:ext uri="{FF2B5EF4-FFF2-40B4-BE49-F238E27FC236}">
                <a16:creationId xmlns:a16="http://schemas.microsoft.com/office/drawing/2014/main" id="{3561389F-9688-AA2C-94AD-A914B6F0E92D}"/>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Supporting Information Panel</a:t>
            </a:r>
          </a:p>
        </p:txBody>
      </p:sp>
      <p:pic>
        <p:nvPicPr>
          <p:cNvPr id="5" name="Picture 4">
            <a:extLst>
              <a:ext uri="{FF2B5EF4-FFF2-40B4-BE49-F238E27FC236}">
                <a16:creationId xmlns:a16="http://schemas.microsoft.com/office/drawing/2014/main" id="{8CDE4C1B-5D68-BB42-DEEF-D273D75A5B7C}"/>
              </a:ext>
            </a:extLst>
          </p:cNvPr>
          <p:cNvPicPr>
            <a:picLocks noChangeAspect="1"/>
          </p:cNvPicPr>
          <p:nvPr/>
        </p:nvPicPr>
        <p:blipFill>
          <a:blip r:embed="rId2"/>
          <a:stretch>
            <a:fillRect/>
          </a:stretch>
        </p:blipFill>
        <p:spPr>
          <a:xfrm>
            <a:off x="457200" y="2127359"/>
            <a:ext cx="8090602" cy="547006"/>
          </a:xfrm>
          <a:prstGeom prst="rect">
            <a:avLst/>
          </a:prstGeom>
        </p:spPr>
      </p:pic>
      <p:pic>
        <p:nvPicPr>
          <p:cNvPr id="6" name="Picture 6">
            <a:extLst>
              <a:ext uri="{FF2B5EF4-FFF2-40B4-BE49-F238E27FC236}">
                <a16:creationId xmlns:a16="http://schemas.microsoft.com/office/drawing/2014/main" id="{FB3DDD2F-7AB0-CB2E-393D-A1370176C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79479"/>
            <a:ext cx="4499246" cy="211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02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81683F-986F-EDA4-F60D-D1D703118148}"/>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Summary of Process Changes</a:t>
            </a:r>
          </a:p>
        </p:txBody>
      </p:sp>
      <p:graphicFrame>
        <p:nvGraphicFramePr>
          <p:cNvPr id="4" name="Table 3">
            <a:extLst>
              <a:ext uri="{FF2B5EF4-FFF2-40B4-BE49-F238E27FC236}">
                <a16:creationId xmlns:a16="http://schemas.microsoft.com/office/drawing/2014/main" id="{897A967A-C6CC-4940-81C8-89B5BF869646}"/>
              </a:ext>
            </a:extLst>
          </p:cNvPr>
          <p:cNvGraphicFramePr>
            <a:graphicFrameLocks noGrp="1"/>
          </p:cNvGraphicFramePr>
          <p:nvPr>
            <p:extLst>
              <p:ext uri="{D42A27DB-BD31-4B8C-83A1-F6EECF244321}">
                <p14:modId xmlns:p14="http://schemas.microsoft.com/office/powerpoint/2010/main" val="2744249170"/>
              </p:ext>
            </p:extLst>
          </p:nvPr>
        </p:nvGraphicFramePr>
        <p:xfrm>
          <a:off x="533400" y="1905000"/>
          <a:ext cx="8001000" cy="4172107"/>
        </p:xfrm>
        <a:graphic>
          <a:graphicData uri="http://schemas.openxmlformats.org/drawingml/2006/table">
            <a:tbl>
              <a:tblPr/>
              <a:tblGrid>
                <a:gridCol w="4000500">
                  <a:extLst>
                    <a:ext uri="{9D8B030D-6E8A-4147-A177-3AD203B41FA5}">
                      <a16:colId xmlns:a16="http://schemas.microsoft.com/office/drawing/2014/main" val="2006250492"/>
                    </a:ext>
                  </a:extLst>
                </a:gridCol>
                <a:gridCol w="4000500">
                  <a:extLst>
                    <a:ext uri="{9D8B030D-6E8A-4147-A177-3AD203B41FA5}">
                      <a16:colId xmlns:a16="http://schemas.microsoft.com/office/drawing/2014/main" val="2715757981"/>
                    </a:ext>
                  </a:extLst>
                </a:gridCol>
              </a:tblGrid>
              <a:tr h="381000">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Old Process</a:t>
                      </a:r>
                      <a:endParaRPr lang="en-US" sz="16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cs typeface="Times New Roman" panose="02020603050405020304" pitchFamily="18" charset="0"/>
                        </a:rPr>
                        <a:t>New Process</a:t>
                      </a:r>
                      <a:endParaRPr lang="en-US" sz="16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035924"/>
                  </a:ext>
                </a:extLst>
              </a:tr>
              <a:tr h="639025">
                <a:tc>
                  <a:txBody>
                    <a:bodyPr/>
                    <a:lstStyle/>
                    <a:p>
                      <a:pP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Claims &amp; documentation must be mailed</a:t>
                      </a:r>
                      <a:endParaRPr lang="en-US" sz="16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Simply upload claim and relevant documentation into the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Qualitrac</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system</a:t>
                      </a:r>
                      <a:endParaRPr lang="en-US" sz="16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349104"/>
                  </a:ext>
                </a:extLst>
              </a:tr>
              <a:tr h="917396">
                <a:tc>
                  <a:txBody>
                    <a:bodyPr/>
                    <a:lstStyle/>
                    <a:p>
                      <a:pP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Provider must call Baltimore City for claim status</a:t>
                      </a:r>
                      <a:endParaRPr lang="en-US" sz="16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Vendor will be notified via email with any change of claim status. Vendor can also check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Qualitrac</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system for claim status</a:t>
                      </a:r>
                      <a:endParaRPr lang="en-US" sz="16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872863"/>
                  </a:ext>
                </a:extLst>
              </a:tr>
              <a:tr h="658645">
                <a:tc>
                  <a:txBody>
                    <a:bodyPr/>
                    <a:lstStyle/>
                    <a:p>
                      <a:pPr rtl="0" fontAlgn="t">
                        <a:spcBef>
                          <a:spcPts val="0"/>
                        </a:spcBef>
                        <a:spcAft>
                          <a:spcPts val="0"/>
                        </a:spcAft>
                      </a:pPr>
                      <a:r>
                        <a:rPr lang="en-US" sz="1600" b="0" i="0" u="none" strike="noStrike">
                          <a:solidFill>
                            <a:srgbClr val="000000"/>
                          </a:solidFill>
                          <a:effectLst/>
                          <a:latin typeface="Times New Roman" panose="02020603050405020304" pitchFamily="18" charset="0"/>
                          <a:cs typeface="Times New Roman" panose="02020603050405020304" pitchFamily="18" charset="0"/>
                        </a:rPr>
                        <a:t>Must call Baltimore City Health Department for any questions or issues</a:t>
                      </a:r>
                      <a:endParaRPr lang="en-US" sz="16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Times New Roman" panose="02020603050405020304" pitchFamily="18" charset="0"/>
                          <a:cs typeface="Times New Roman" panose="02020603050405020304" pitchFamily="18" charset="0"/>
                        </a:rPr>
                        <a:t>Telligen has a dedicated Toll-Free number to address any questions</a:t>
                      </a:r>
                      <a:endParaRPr lang="en-US" sz="16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87504"/>
                  </a:ext>
                </a:extLst>
              </a:tr>
              <a:tr h="917396">
                <a:tc>
                  <a:txBody>
                    <a:bodyPr/>
                    <a:lstStyle/>
                    <a:p>
                      <a:pP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Local Health Department EMTs and nurses examine claims</a:t>
                      </a:r>
                      <a:endParaRPr lang="en-US" sz="16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A dedicated team of transport specialty nurses &amp; physicians will review claims in consultation with MDH specialists</a:t>
                      </a:r>
                      <a:endParaRPr lang="en-US" sz="16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136435"/>
                  </a:ext>
                </a:extLst>
              </a:tr>
              <a:tr h="658645">
                <a:tc>
                  <a:txBody>
                    <a:bodyPr/>
                    <a:lstStyle/>
                    <a:p>
                      <a:pP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Claims review &amp; decision has no set timeframe</a:t>
                      </a:r>
                      <a:endParaRPr lang="en-US" sz="16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Telligen</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will review claims within a contractual timeframe </a:t>
                      </a:r>
                      <a:endParaRPr lang="en-US" sz="16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5958"/>
                  </a:ext>
                </a:extLst>
              </a:tr>
            </a:tbl>
          </a:graphicData>
        </a:graphic>
      </p:graphicFrame>
      <p:sp>
        <p:nvSpPr>
          <p:cNvPr id="5" name="Rectangle 1">
            <a:extLst>
              <a:ext uri="{FF2B5EF4-FFF2-40B4-BE49-F238E27FC236}">
                <a16:creationId xmlns:a16="http://schemas.microsoft.com/office/drawing/2014/main" id="{53486844-D8BA-4F76-9099-E03EE7A907BB}"/>
              </a:ext>
            </a:extLst>
          </p:cNvPr>
          <p:cNvSpPr>
            <a:spLocks noChangeArrowheads="1"/>
          </p:cNvSpPr>
          <p:nvPr/>
        </p:nvSpPr>
        <p:spPr bwMode="auto">
          <a:xfrm>
            <a:off x="-914400" y="2728119"/>
            <a:ext cx="1552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8687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C479E4-AED5-A356-F13A-BB3715492EE5}"/>
              </a:ext>
            </a:extLst>
          </p:cNvPr>
          <p:cNvSpPr>
            <a:spLocks noGrp="1"/>
          </p:cNvSpPr>
          <p:nvPr>
            <p:ph type="subTitle" idx="13"/>
          </p:nvPr>
        </p:nvSpPr>
        <p:spPr/>
        <p:txBody>
          <a:bodyPr/>
          <a:lstStyle/>
          <a:p>
            <a:r>
              <a:rPr lang="en-US" sz="2200" dirty="0">
                <a:latin typeface="Times New Roman" panose="02020603050405020304" pitchFamily="18" charset="0"/>
                <a:cs typeface="Times New Roman" panose="02020603050405020304" pitchFamily="18" charset="0"/>
              </a:rPr>
              <a:t>Reason for Request</a:t>
            </a:r>
          </a:p>
        </p:txBody>
      </p:sp>
      <p:sp>
        <p:nvSpPr>
          <p:cNvPr id="3" name="Content Placeholder 2">
            <a:extLst>
              <a:ext uri="{FF2B5EF4-FFF2-40B4-BE49-F238E27FC236}">
                <a16:creationId xmlns:a16="http://schemas.microsoft.com/office/drawing/2014/main" id="{E85481E1-B220-BB54-C487-0B04A1FBC8D5}"/>
              </a:ext>
            </a:extLst>
          </p:cNvPr>
          <p:cNvSpPr>
            <a:spLocks noGrp="1"/>
          </p:cNvSpPr>
          <p:nvPr>
            <p:ph idx="1"/>
          </p:nvPr>
        </p:nvSpPr>
        <p:spPr>
          <a:xfrm>
            <a:off x="457200" y="2209801"/>
            <a:ext cx="7772400" cy="3810000"/>
          </a:xfrm>
        </p:spPr>
        <p:txBody>
          <a:bodyPr/>
          <a:lstStyle/>
          <a:p>
            <a:r>
              <a:rPr lang="en-US" sz="2200" dirty="0">
                <a:latin typeface="Times New Roman" panose="02020603050405020304" pitchFamily="18" charset="0"/>
                <a:cs typeface="Times New Roman" panose="02020603050405020304" pitchFamily="18" charset="0"/>
              </a:rPr>
              <a:t>From the drop-down select one reason for the request:</a:t>
            </a:r>
          </a:p>
          <a:p>
            <a:pPr lvl="1"/>
            <a:r>
              <a:rPr lang="en-US" sz="2200" dirty="0">
                <a:latin typeface="Times New Roman" panose="02020603050405020304" pitchFamily="18" charset="0"/>
                <a:cs typeface="Times New Roman" panose="02020603050405020304" pitchFamily="18" charset="0"/>
              </a:rPr>
              <a:t>Assault</a:t>
            </a:r>
          </a:p>
          <a:p>
            <a:pPr lvl="1"/>
            <a:r>
              <a:rPr lang="en-US" sz="2200" dirty="0">
                <a:latin typeface="Times New Roman" panose="02020603050405020304" pitchFamily="18" charset="0"/>
                <a:cs typeface="Times New Roman" panose="02020603050405020304" pitchFamily="18" charset="0"/>
              </a:rPr>
              <a:t>Gunshot Wound</a:t>
            </a:r>
          </a:p>
          <a:p>
            <a:pPr lvl="1"/>
            <a:r>
              <a:rPr lang="en-US" sz="2200" dirty="0">
                <a:latin typeface="Times New Roman" panose="02020603050405020304" pitchFamily="18" charset="0"/>
                <a:cs typeface="Times New Roman" panose="02020603050405020304" pitchFamily="18" charset="0"/>
              </a:rPr>
              <a:t>MVA</a:t>
            </a:r>
          </a:p>
          <a:p>
            <a:pPr lvl="1"/>
            <a:r>
              <a:rPr lang="en-US" sz="2200" dirty="0">
                <a:latin typeface="Times New Roman" panose="02020603050405020304" pitchFamily="18" charset="0"/>
                <a:cs typeface="Times New Roman" panose="02020603050405020304" pitchFamily="18" charset="0"/>
              </a:rPr>
              <a:t>Other</a:t>
            </a:r>
          </a:p>
          <a:p>
            <a:pPr lvl="1"/>
            <a:r>
              <a:rPr lang="en-US" sz="2200" dirty="0">
                <a:latin typeface="Times New Roman" panose="02020603050405020304" pitchFamily="18" charset="0"/>
                <a:cs typeface="Times New Roman" panose="02020603050405020304" pitchFamily="18" charset="0"/>
              </a:rPr>
              <a:t> Work Related Injury</a:t>
            </a:r>
          </a:p>
          <a:p>
            <a:pPr marL="457200" lvl="1"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3561389F-9688-AA2C-94AD-A914B6F0E92D}"/>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Supporting Information Panel</a:t>
            </a:r>
          </a:p>
        </p:txBody>
      </p:sp>
    </p:spTree>
    <p:extLst>
      <p:ext uri="{BB962C8B-B14F-4D97-AF65-F5344CB8AC3E}">
        <p14:creationId xmlns:p14="http://schemas.microsoft.com/office/powerpoint/2010/main" val="2097700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773C1E-C52E-4015-B4F7-BE21A547C36F}"/>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Providers Panel</a:t>
            </a:r>
          </a:p>
        </p:txBody>
      </p:sp>
      <p:sp>
        <p:nvSpPr>
          <p:cNvPr id="6" name="TextBox 5">
            <a:extLst>
              <a:ext uri="{FF2B5EF4-FFF2-40B4-BE49-F238E27FC236}">
                <a16:creationId xmlns:a16="http://schemas.microsoft.com/office/drawing/2014/main" id="{81626DD0-1047-4E7B-A8D5-580F7458041E}"/>
              </a:ext>
            </a:extLst>
          </p:cNvPr>
          <p:cNvSpPr txBox="1"/>
          <p:nvPr/>
        </p:nvSpPr>
        <p:spPr>
          <a:xfrm>
            <a:off x="457200" y="1752600"/>
            <a:ext cx="8382000" cy="1446550"/>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The Providers Panel asks for information related to the Air Ambulance Provider, Sending Facility, and Receiving Facility.  You will click the Add button on each of the provider boxes to fill in the necessary provider information.  </a:t>
            </a:r>
          </a:p>
        </p:txBody>
      </p:sp>
      <p:pic>
        <p:nvPicPr>
          <p:cNvPr id="10" name="Picture 9">
            <a:extLst>
              <a:ext uri="{FF2B5EF4-FFF2-40B4-BE49-F238E27FC236}">
                <a16:creationId xmlns:a16="http://schemas.microsoft.com/office/drawing/2014/main" id="{A4F92A61-B19C-5F25-3772-4F19F8D0A03E}"/>
              </a:ext>
            </a:extLst>
          </p:cNvPr>
          <p:cNvPicPr>
            <a:picLocks noChangeAspect="1"/>
          </p:cNvPicPr>
          <p:nvPr/>
        </p:nvPicPr>
        <p:blipFill>
          <a:blip r:embed="rId2"/>
          <a:stretch>
            <a:fillRect/>
          </a:stretch>
        </p:blipFill>
        <p:spPr>
          <a:xfrm>
            <a:off x="457200" y="3429000"/>
            <a:ext cx="8046717" cy="1828799"/>
          </a:xfrm>
          <a:prstGeom prst="rect">
            <a:avLst/>
          </a:prstGeom>
        </p:spPr>
      </p:pic>
      <p:sp>
        <p:nvSpPr>
          <p:cNvPr id="11" name="Arrow: Left 10">
            <a:extLst>
              <a:ext uri="{FF2B5EF4-FFF2-40B4-BE49-F238E27FC236}">
                <a16:creationId xmlns:a16="http://schemas.microsoft.com/office/drawing/2014/main" id="{4A89E8B5-281F-EE09-833C-0237BDF6CBAE}"/>
              </a:ext>
            </a:extLst>
          </p:cNvPr>
          <p:cNvSpPr/>
          <p:nvPr/>
        </p:nvSpPr>
        <p:spPr>
          <a:xfrm>
            <a:off x="8503917" y="4229099"/>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257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A2EF9-2206-42A4-A237-C508F4A3C6F9}"/>
              </a:ext>
            </a:extLst>
          </p:cNvPr>
          <p:cNvSpPr>
            <a:spLocks noGrp="1"/>
          </p:cNvSpPr>
          <p:nvPr>
            <p:ph idx="1"/>
          </p:nvPr>
        </p:nvSpPr>
        <p:spPr>
          <a:xfrm>
            <a:off x="609600" y="1985211"/>
            <a:ext cx="8229600" cy="2358189"/>
          </a:xfrm>
        </p:spPr>
        <p:txBody>
          <a:bodyPr/>
          <a:lstStyle/>
          <a:p>
            <a:r>
              <a:rPr lang="en-US" sz="2200" dirty="0">
                <a:latin typeface="Times New Roman" panose="02020603050405020304" pitchFamily="18" charset="0"/>
                <a:cs typeface="Times New Roman" panose="02020603050405020304" pitchFamily="18" charset="0"/>
              </a:rPr>
              <a:t>Clicking Add will open a search box.  You can search by entering a NPI number or by filling in any of the information boxed provided.</a:t>
            </a:r>
          </a:p>
          <a:p>
            <a:r>
              <a:rPr lang="en-US" sz="2200" dirty="0">
                <a:latin typeface="Times New Roman" panose="02020603050405020304" pitchFamily="18" charset="0"/>
                <a:cs typeface="Times New Roman" panose="02020603050405020304" pitchFamily="18" charset="0"/>
              </a:rPr>
              <a:t>Once you have entered the necessary information, press search to locate the provider or facility you are looking for.  </a:t>
            </a:r>
          </a:p>
        </p:txBody>
      </p:sp>
      <p:sp>
        <p:nvSpPr>
          <p:cNvPr id="4" name="Text Placeholder 3">
            <a:extLst>
              <a:ext uri="{FF2B5EF4-FFF2-40B4-BE49-F238E27FC236}">
                <a16:creationId xmlns:a16="http://schemas.microsoft.com/office/drawing/2014/main" id="{43D5D44D-D584-4984-BC39-E3CD72B9A162}"/>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Entering Provider and Facility Information</a:t>
            </a:r>
          </a:p>
        </p:txBody>
      </p:sp>
      <p:pic>
        <p:nvPicPr>
          <p:cNvPr id="2" name="Picture 1">
            <a:extLst>
              <a:ext uri="{FF2B5EF4-FFF2-40B4-BE49-F238E27FC236}">
                <a16:creationId xmlns:a16="http://schemas.microsoft.com/office/drawing/2014/main" id="{7DECBFD0-364C-4FC2-B657-D03139C5139B}"/>
              </a:ext>
            </a:extLst>
          </p:cNvPr>
          <p:cNvPicPr>
            <a:picLocks noChangeAspect="1"/>
          </p:cNvPicPr>
          <p:nvPr/>
        </p:nvPicPr>
        <p:blipFill>
          <a:blip r:embed="rId2"/>
          <a:stretch>
            <a:fillRect/>
          </a:stretch>
        </p:blipFill>
        <p:spPr>
          <a:xfrm>
            <a:off x="457200" y="4196593"/>
            <a:ext cx="8229600" cy="1518407"/>
          </a:xfrm>
          <a:prstGeom prst="rect">
            <a:avLst/>
          </a:prstGeom>
        </p:spPr>
      </p:pic>
    </p:spTree>
    <p:extLst>
      <p:ext uri="{BB962C8B-B14F-4D97-AF65-F5344CB8AC3E}">
        <p14:creationId xmlns:p14="http://schemas.microsoft.com/office/powerpoint/2010/main" val="1921965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A2EF9-2206-42A4-A237-C508F4A3C6F9}"/>
              </a:ext>
            </a:extLst>
          </p:cNvPr>
          <p:cNvSpPr>
            <a:spLocks noGrp="1"/>
          </p:cNvSpPr>
          <p:nvPr>
            <p:ph idx="1"/>
          </p:nvPr>
        </p:nvSpPr>
        <p:spPr>
          <a:xfrm>
            <a:off x="381000" y="1676400"/>
            <a:ext cx="8229600" cy="2358189"/>
          </a:xfrm>
        </p:spPr>
        <p:txBody>
          <a:bodyPr/>
          <a:lstStyle/>
          <a:p>
            <a:r>
              <a:rPr lang="en-US" sz="2200" dirty="0">
                <a:latin typeface="Times New Roman" panose="02020603050405020304" pitchFamily="18" charset="0"/>
                <a:cs typeface="Times New Roman" panose="02020603050405020304" pitchFamily="18" charset="0"/>
              </a:rPr>
              <a:t>Pressing search will return any results that meet your entered criteria.  </a:t>
            </a:r>
          </a:p>
          <a:p>
            <a:r>
              <a:rPr lang="en-US" sz="2200" dirty="0">
                <a:latin typeface="Times New Roman" panose="02020603050405020304" pitchFamily="18" charset="0"/>
                <a:cs typeface="Times New Roman" panose="02020603050405020304" pitchFamily="18" charset="0"/>
              </a:rPr>
              <a:t>Use the green plus box next to the name to select the provider/facility that you need for the review. You need to select the name associated with the provider file source.</a:t>
            </a:r>
          </a:p>
        </p:txBody>
      </p:sp>
      <p:sp>
        <p:nvSpPr>
          <p:cNvPr id="4" name="Text Placeholder 3">
            <a:extLst>
              <a:ext uri="{FF2B5EF4-FFF2-40B4-BE49-F238E27FC236}">
                <a16:creationId xmlns:a16="http://schemas.microsoft.com/office/drawing/2014/main" id="{43D5D44D-D584-4984-BC39-E3CD72B9A162}"/>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Entering Provider and Facility Information</a:t>
            </a:r>
          </a:p>
        </p:txBody>
      </p:sp>
      <p:sp>
        <p:nvSpPr>
          <p:cNvPr id="2" name="Arrow: Right 1">
            <a:extLst>
              <a:ext uri="{FF2B5EF4-FFF2-40B4-BE49-F238E27FC236}">
                <a16:creationId xmlns:a16="http://schemas.microsoft.com/office/drawing/2014/main" id="{8C0B0617-372A-21D3-917F-F9D84F340C05}"/>
              </a:ext>
            </a:extLst>
          </p:cNvPr>
          <p:cNvSpPr/>
          <p:nvPr/>
        </p:nvSpPr>
        <p:spPr>
          <a:xfrm>
            <a:off x="70981" y="4415589"/>
            <a:ext cx="381000" cy="156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520920D-F6AF-2CD5-C285-ADE7816036D5}"/>
              </a:ext>
            </a:extLst>
          </p:cNvPr>
          <p:cNvPicPr>
            <a:picLocks noChangeAspect="1"/>
          </p:cNvPicPr>
          <p:nvPr/>
        </p:nvPicPr>
        <p:blipFill>
          <a:blip r:embed="rId2"/>
          <a:stretch>
            <a:fillRect/>
          </a:stretch>
        </p:blipFill>
        <p:spPr>
          <a:xfrm>
            <a:off x="463463" y="3800134"/>
            <a:ext cx="8229600" cy="1543732"/>
          </a:xfrm>
          <a:prstGeom prst="rect">
            <a:avLst/>
          </a:prstGeom>
        </p:spPr>
      </p:pic>
    </p:spTree>
    <p:extLst>
      <p:ext uri="{BB962C8B-B14F-4D97-AF65-F5344CB8AC3E}">
        <p14:creationId xmlns:p14="http://schemas.microsoft.com/office/powerpoint/2010/main" val="305584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A2EF9-2206-42A4-A237-C508F4A3C6F9}"/>
              </a:ext>
            </a:extLst>
          </p:cNvPr>
          <p:cNvSpPr>
            <a:spLocks noGrp="1"/>
          </p:cNvSpPr>
          <p:nvPr>
            <p:ph idx="1"/>
          </p:nvPr>
        </p:nvSpPr>
        <p:spPr>
          <a:xfrm>
            <a:off x="609600" y="1985211"/>
            <a:ext cx="8229600" cy="2358189"/>
          </a:xfrm>
        </p:spPr>
        <p:txBody>
          <a:bodyPr/>
          <a:lstStyle/>
          <a:p>
            <a:r>
              <a:rPr lang="en-US" sz="2200" dirty="0">
                <a:latin typeface="Times New Roman" panose="02020603050405020304" pitchFamily="18" charset="0"/>
                <a:cs typeface="Times New Roman" panose="02020603050405020304" pitchFamily="18" charset="0"/>
              </a:rPr>
              <a:t>You will see the provider name or facility name and information populated in the corresponding panel.</a:t>
            </a:r>
          </a:p>
          <a:p>
            <a:r>
              <a:rPr lang="en-US" sz="2200" dirty="0">
                <a:latin typeface="Times New Roman" panose="02020603050405020304" pitchFamily="18" charset="0"/>
                <a:cs typeface="Times New Roman" panose="02020603050405020304" pitchFamily="18" charset="0"/>
              </a:rPr>
              <a:t>Using the trash can by clicking the 3 dots under the Action tab is used to delete an incorrect selection</a:t>
            </a:r>
          </a:p>
          <a:p>
            <a:r>
              <a:rPr lang="en-US" sz="2200" dirty="0">
                <a:latin typeface="Times New Roman" panose="02020603050405020304" pitchFamily="18" charset="0"/>
                <a:cs typeface="Times New Roman" panose="02020603050405020304" pitchFamily="18" charset="0"/>
              </a:rPr>
              <a:t>Reselect the add button to search and find a new provider/facility for the one that was deleted.  </a:t>
            </a:r>
          </a:p>
        </p:txBody>
      </p:sp>
      <p:sp>
        <p:nvSpPr>
          <p:cNvPr id="4" name="Text Placeholder 3">
            <a:extLst>
              <a:ext uri="{FF2B5EF4-FFF2-40B4-BE49-F238E27FC236}">
                <a16:creationId xmlns:a16="http://schemas.microsoft.com/office/drawing/2014/main" id="{43D5D44D-D584-4984-BC39-E3CD72B9A162}"/>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Entering Provider and Facility Information</a:t>
            </a:r>
          </a:p>
        </p:txBody>
      </p:sp>
      <p:pic>
        <p:nvPicPr>
          <p:cNvPr id="6" name="Picture 5">
            <a:extLst>
              <a:ext uri="{FF2B5EF4-FFF2-40B4-BE49-F238E27FC236}">
                <a16:creationId xmlns:a16="http://schemas.microsoft.com/office/drawing/2014/main" id="{2E85B0AE-9220-74F3-DF5E-E95991212AA6}"/>
              </a:ext>
            </a:extLst>
          </p:cNvPr>
          <p:cNvPicPr>
            <a:picLocks noChangeAspect="1"/>
          </p:cNvPicPr>
          <p:nvPr/>
        </p:nvPicPr>
        <p:blipFill>
          <a:blip r:embed="rId2"/>
          <a:stretch>
            <a:fillRect/>
          </a:stretch>
        </p:blipFill>
        <p:spPr>
          <a:xfrm>
            <a:off x="478077" y="4544818"/>
            <a:ext cx="8233775" cy="1243752"/>
          </a:xfrm>
          <a:prstGeom prst="rect">
            <a:avLst/>
          </a:prstGeom>
        </p:spPr>
      </p:pic>
    </p:spTree>
    <p:extLst>
      <p:ext uri="{BB962C8B-B14F-4D97-AF65-F5344CB8AC3E}">
        <p14:creationId xmlns:p14="http://schemas.microsoft.com/office/powerpoint/2010/main" val="3463706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457200" y="1752601"/>
            <a:ext cx="8229600" cy="2971800"/>
          </a:xfrm>
        </p:spPr>
        <p:txBody>
          <a:bodyPr/>
          <a:lstStyle/>
          <a:p>
            <a:r>
              <a:rPr lang="en-US" sz="2200" dirty="0"/>
              <a:t>The Diagnosis Panel is where you can enter the diagnosis information related to this review.  </a:t>
            </a:r>
          </a:p>
          <a:p>
            <a:r>
              <a:rPr lang="en-US" sz="2200" dirty="0"/>
              <a:t>You will use the Add button to add a new diagnosis to the panel.</a:t>
            </a:r>
          </a:p>
          <a:p>
            <a:r>
              <a:rPr lang="en-US" sz="2200" dirty="0"/>
              <a:t>You can enter as many diagnosis as needed.</a:t>
            </a:r>
          </a:p>
          <a:p>
            <a:r>
              <a:rPr lang="en-US" sz="2200" dirty="0"/>
              <a:t>You do have the ability to drag and drop if more than one diagnosis is entered to reorder them.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Diagnosis Panel</a:t>
            </a:r>
            <a:r>
              <a:rPr lang="en-US" dirty="0"/>
              <a:t>	</a:t>
            </a:r>
          </a:p>
        </p:txBody>
      </p:sp>
      <p:pic>
        <p:nvPicPr>
          <p:cNvPr id="5" name="Picture 4">
            <a:extLst>
              <a:ext uri="{FF2B5EF4-FFF2-40B4-BE49-F238E27FC236}">
                <a16:creationId xmlns:a16="http://schemas.microsoft.com/office/drawing/2014/main" id="{946BA556-D92B-4DC7-B6F2-BE6C7E6FF0CB}"/>
              </a:ext>
            </a:extLst>
          </p:cNvPr>
          <p:cNvPicPr>
            <a:picLocks noChangeAspect="1"/>
          </p:cNvPicPr>
          <p:nvPr/>
        </p:nvPicPr>
        <p:blipFill>
          <a:blip r:embed="rId2"/>
          <a:stretch>
            <a:fillRect/>
          </a:stretch>
        </p:blipFill>
        <p:spPr>
          <a:xfrm>
            <a:off x="381000" y="4382411"/>
            <a:ext cx="8229600" cy="988781"/>
          </a:xfrm>
          <a:prstGeom prst="rect">
            <a:avLst/>
          </a:prstGeom>
        </p:spPr>
      </p:pic>
    </p:spTree>
    <p:extLst>
      <p:ext uri="{BB962C8B-B14F-4D97-AF65-F5344CB8AC3E}">
        <p14:creationId xmlns:p14="http://schemas.microsoft.com/office/powerpoint/2010/main" val="859426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457200" y="1752601"/>
            <a:ext cx="8229600" cy="1666744"/>
          </a:xfrm>
        </p:spPr>
        <p:txBody>
          <a:bodyPr/>
          <a:lstStyle/>
          <a:p>
            <a:r>
              <a:rPr lang="en-US" sz="2200" dirty="0">
                <a:latin typeface="Times New Roman" panose="02020603050405020304" pitchFamily="18" charset="0"/>
                <a:cs typeface="Times New Roman" panose="02020603050405020304" pitchFamily="18" charset="0"/>
              </a:rPr>
              <a:t>Once you click add, you will have the ability to search for a diagnosis either by Code or by Term.  </a:t>
            </a:r>
          </a:p>
          <a:p>
            <a:r>
              <a:rPr lang="en-US" sz="2200" dirty="0">
                <a:latin typeface="Times New Roman" panose="02020603050405020304" pitchFamily="18" charset="0"/>
                <a:cs typeface="Times New Roman" panose="02020603050405020304" pitchFamily="18" charset="0"/>
              </a:rPr>
              <a:t>Searching by code will let you enter a code directly and search for it, as shown in the example below.  </a:t>
            </a:r>
          </a:p>
          <a:p>
            <a:pPr marL="0" indent="0">
              <a:buNone/>
            </a:pPr>
            <a:r>
              <a:rPr lang="en-US" dirty="0"/>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Diagnosis Panel</a:t>
            </a:r>
            <a:r>
              <a:rPr lang="en-US" dirty="0"/>
              <a:t>	</a:t>
            </a:r>
          </a:p>
        </p:txBody>
      </p:sp>
      <p:pic>
        <p:nvPicPr>
          <p:cNvPr id="2" name="Picture 1">
            <a:extLst>
              <a:ext uri="{FF2B5EF4-FFF2-40B4-BE49-F238E27FC236}">
                <a16:creationId xmlns:a16="http://schemas.microsoft.com/office/drawing/2014/main" id="{EE0C3743-D409-4FF5-9EA9-8D0951430AE2}"/>
              </a:ext>
            </a:extLst>
          </p:cNvPr>
          <p:cNvPicPr>
            <a:picLocks noChangeAspect="1"/>
          </p:cNvPicPr>
          <p:nvPr/>
        </p:nvPicPr>
        <p:blipFill>
          <a:blip r:embed="rId2"/>
          <a:stretch>
            <a:fillRect/>
          </a:stretch>
        </p:blipFill>
        <p:spPr>
          <a:xfrm>
            <a:off x="685800" y="3438656"/>
            <a:ext cx="8001000" cy="2876294"/>
          </a:xfrm>
          <a:prstGeom prst="rect">
            <a:avLst/>
          </a:prstGeom>
        </p:spPr>
      </p:pic>
    </p:spTree>
    <p:extLst>
      <p:ext uri="{BB962C8B-B14F-4D97-AF65-F5344CB8AC3E}">
        <p14:creationId xmlns:p14="http://schemas.microsoft.com/office/powerpoint/2010/main" val="872137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457200" y="1600200"/>
            <a:ext cx="8229600" cy="1666744"/>
          </a:xfrm>
        </p:spPr>
        <p:txBody>
          <a:bodyPr/>
          <a:lstStyle/>
          <a:p>
            <a:r>
              <a:rPr lang="en-US" sz="2200" dirty="0">
                <a:latin typeface="Times New Roman" panose="02020603050405020304" pitchFamily="18" charset="0"/>
                <a:cs typeface="Times New Roman" panose="02020603050405020304" pitchFamily="18" charset="0"/>
              </a:rPr>
              <a:t>After entering a code or term to search by and clicking search, the system will provide you a list of results you can select from.  Select the one that you want added to the review by clicking on the radio button to the left of the code.  </a:t>
            </a:r>
          </a:p>
          <a:p>
            <a:pPr marL="0" indent="0">
              <a:buNone/>
            </a:pPr>
            <a:r>
              <a:rPr lang="en-US" dirty="0"/>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Diagnosis Panel</a:t>
            </a:r>
            <a:r>
              <a:rPr lang="en-US" dirty="0"/>
              <a:t>	</a:t>
            </a:r>
          </a:p>
        </p:txBody>
      </p:sp>
      <p:pic>
        <p:nvPicPr>
          <p:cNvPr id="2" name="Picture 1">
            <a:extLst>
              <a:ext uri="{FF2B5EF4-FFF2-40B4-BE49-F238E27FC236}">
                <a16:creationId xmlns:a16="http://schemas.microsoft.com/office/drawing/2014/main" id="{E94B33A1-38D8-4563-9A7D-DAE4B0BE09AC}"/>
              </a:ext>
            </a:extLst>
          </p:cNvPr>
          <p:cNvPicPr>
            <a:picLocks noChangeAspect="1"/>
          </p:cNvPicPr>
          <p:nvPr/>
        </p:nvPicPr>
        <p:blipFill>
          <a:blip r:embed="rId2"/>
          <a:stretch>
            <a:fillRect/>
          </a:stretch>
        </p:blipFill>
        <p:spPr>
          <a:xfrm>
            <a:off x="914400" y="3266944"/>
            <a:ext cx="7315200" cy="3086454"/>
          </a:xfrm>
          <a:prstGeom prst="rect">
            <a:avLst/>
          </a:prstGeom>
        </p:spPr>
      </p:pic>
      <p:sp>
        <p:nvSpPr>
          <p:cNvPr id="5" name="Arrow: Right 4">
            <a:extLst>
              <a:ext uri="{FF2B5EF4-FFF2-40B4-BE49-F238E27FC236}">
                <a16:creationId xmlns:a16="http://schemas.microsoft.com/office/drawing/2014/main" id="{DA2BCB36-6225-8F4F-09BB-1C0C69636341}"/>
              </a:ext>
            </a:extLst>
          </p:cNvPr>
          <p:cNvSpPr/>
          <p:nvPr/>
        </p:nvSpPr>
        <p:spPr>
          <a:xfrm>
            <a:off x="234696" y="4810171"/>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404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457200" y="1600200"/>
            <a:ext cx="8229600" cy="1666744"/>
          </a:xfrm>
        </p:spPr>
        <p:txBody>
          <a:bodyPr/>
          <a:lstStyle/>
          <a:p>
            <a:r>
              <a:rPr lang="en-US" sz="2200" dirty="0">
                <a:latin typeface="Times New Roman" panose="02020603050405020304" pitchFamily="18" charset="0"/>
                <a:cs typeface="Times New Roman" panose="02020603050405020304" pitchFamily="18" charset="0"/>
              </a:rPr>
              <a:t>After selecting the diagnosis you want added to the review, you can select Submit or Submit and Add Another. </a:t>
            </a:r>
          </a:p>
          <a:p>
            <a:r>
              <a:rPr lang="en-US" sz="2200" dirty="0">
                <a:latin typeface="Times New Roman" panose="02020603050405020304" pitchFamily="18" charset="0"/>
                <a:cs typeface="Times New Roman" panose="02020603050405020304" pitchFamily="18" charset="0"/>
              </a:rPr>
              <a:t> Submit will add the diagnosis to the review.  </a:t>
            </a:r>
          </a:p>
          <a:p>
            <a:r>
              <a:rPr lang="en-US" sz="2200" dirty="0">
                <a:latin typeface="Times New Roman" panose="02020603050405020304" pitchFamily="18" charset="0"/>
                <a:cs typeface="Times New Roman" panose="02020603050405020304" pitchFamily="18" charset="0"/>
              </a:rPr>
              <a:t>Submit and Add Another will allow you to submit the diagnosis to the review and re-open the window where you can search for another diagnosis.</a:t>
            </a:r>
          </a:p>
          <a:p>
            <a:r>
              <a:rPr lang="en-US" sz="2200" dirty="0">
                <a:latin typeface="Times New Roman" panose="02020603050405020304" pitchFamily="18" charset="0"/>
                <a:cs typeface="Times New Roman" panose="02020603050405020304" pitchFamily="18" charset="0"/>
              </a:rPr>
              <a:t>You can use the trash can icon on the right side of the diagnosis to delete anything entered incorrectly in this panel.</a:t>
            </a:r>
          </a:p>
          <a:p>
            <a:pPr marL="0" indent="0">
              <a:buNone/>
            </a:pPr>
            <a:r>
              <a:rPr lang="en-US" dirty="0"/>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Diagnosis Panel</a:t>
            </a:r>
            <a:r>
              <a:rPr lang="en-US" dirty="0"/>
              <a:t>	</a:t>
            </a:r>
          </a:p>
        </p:txBody>
      </p:sp>
      <p:pic>
        <p:nvPicPr>
          <p:cNvPr id="2" name="Picture 1">
            <a:extLst>
              <a:ext uri="{FF2B5EF4-FFF2-40B4-BE49-F238E27FC236}">
                <a16:creationId xmlns:a16="http://schemas.microsoft.com/office/drawing/2014/main" id="{4FB0DE0E-AD3E-40F1-8DB6-9BC38EDF65E7}"/>
              </a:ext>
            </a:extLst>
          </p:cNvPr>
          <p:cNvPicPr>
            <a:picLocks noChangeAspect="1"/>
          </p:cNvPicPr>
          <p:nvPr/>
        </p:nvPicPr>
        <p:blipFill>
          <a:blip r:embed="rId2"/>
          <a:stretch>
            <a:fillRect/>
          </a:stretch>
        </p:blipFill>
        <p:spPr>
          <a:xfrm>
            <a:off x="248652" y="5079029"/>
            <a:ext cx="8646695" cy="1046127"/>
          </a:xfrm>
          <a:prstGeom prst="rect">
            <a:avLst/>
          </a:prstGeom>
          <a:ln>
            <a:solidFill>
              <a:schemeClr val="accent1">
                <a:shade val="50000"/>
              </a:schemeClr>
            </a:solidFill>
          </a:ln>
        </p:spPr>
      </p:pic>
    </p:spTree>
    <p:extLst>
      <p:ext uri="{BB962C8B-B14F-4D97-AF65-F5344CB8AC3E}">
        <p14:creationId xmlns:p14="http://schemas.microsoft.com/office/powerpoint/2010/main" val="1441939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457200" y="1752601"/>
            <a:ext cx="8229600" cy="2362199"/>
          </a:xfrm>
        </p:spPr>
        <p:txBody>
          <a:bodyPr/>
          <a:lstStyle/>
          <a:p>
            <a:r>
              <a:rPr lang="en-US" sz="2200" dirty="0">
                <a:latin typeface="Times New Roman" panose="02020603050405020304" pitchFamily="18" charset="0"/>
                <a:cs typeface="Times New Roman" panose="02020603050405020304" pitchFamily="18" charset="0"/>
              </a:rPr>
              <a:t>Under the Procedures Panel the procedure code information related to this review is entered.</a:t>
            </a:r>
          </a:p>
          <a:p>
            <a:r>
              <a:rPr lang="en-US" sz="2200" dirty="0">
                <a:latin typeface="Times New Roman" panose="02020603050405020304" pitchFamily="18" charset="0"/>
                <a:cs typeface="Times New Roman" panose="02020603050405020304" pitchFamily="18" charset="0"/>
              </a:rPr>
              <a:t>The codes for Air Ambulance and mileage will pre-populate for this review type: A0431 and A0436</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Procedures Panel</a:t>
            </a:r>
          </a:p>
        </p:txBody>
      </p:sp>
      <p:pic>
        <p:nvPicPr>
          <p:cNvPr id="5" name="Picture 4">
            <a:extLst>
              <a:ext uri="{FF2B5EF4-FFF2-40B4-BE49-F238E27FC236}">
                <a16:creationId xmlns:a16="http://schemas.microsoft.com/office/drawing/2014/main" id="{D09BA75E-0DE3-7B71-C0E9-CFC2C26F312B}"/>
              </a:ext>
            </a:extLst>
          </p:cNvPr>
          <p:cNvPicPr>
            <a:picLocks noChangeAspect="1"/>
          </p:cNvPicPr>
          <p:nvPr/>
        </p:nvPicPr>
        <p:blipFill>
          <a:blip r:embed="rId2"/>
          <a:stretch>
            <a:fillRect/>
          </a:stretch>
        </p:blipFill>
        <p:spPr>
          <a:xfrm>
            <a:off x="304800" y="3352801"/>
            <a:ext cx="8229599" cy="1828799"/>
          </a:xfrm>
          <a:prstGeom prst="rect">
            <a:avLst/>
          </a:prstGeom>
        </p:spPr>
      </p:pic>
    </p:spTree>
    <p:extLst>
      <p:ext uri="{BB962C8B-B14F-4D97-AF65-F5344CB8AC3E}">
        <p14:creationId xmlns:p14="http://schemas.microsoft.com/office/powerpoint/2010/main" val="250958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4E7A6F-2AD2-0E3E-9C27-59384C9C19C9}"/>
              </a:ext>
            </a:extLst>
          </p:cNvPr>
          <p:cNvSpPr>
            <a:spLocks noGrp="1"/>
          </p:cNvSpPr>
          <p:nvPr>
            <p:ph idx="1"/>
          </p:nvPr>
        </p:nvSpPr>
        <p:spPr/>
        <p:txBody>
          <a:bodyPr anchor="ctr"/>
          <a:lstStyle/>
          <a:p>
            <a:pPr marL="0" indent="0">
              <a:buNone/>
            </a:pPr>
            <a:r>
              <a:rPr lang="en-US" sz="2200" b="0" i="0" u="none" strike="noStrike" dirty="0">
                <a:solidFill>
                  <a:srgbClr val="000000"/>
                </a:solidFill>
                <a:effectLst/>
                <a:latin typeface="Times New Roman" panose="02020603050405020304" pitchFamily="18" charset="0"/>
              </a:rPr>
              <a:t>Approval or denial of claims will be made using the same criteria that have been in place</a:t>
            </a:r>
            <a:r>
              <a:rPr lang="en-US" b="0" i="0" u="none" strike="noStrike" dirty="0">
                <a:solidFill>
                  <a:srgbClr val="000000"/>
                </a:solidFill>
                <a:effectLst/>
                <a:latin typeface="Times New Roman" panose="02020603050405020304" pitchFamily="18" charset="0"/>
              </a:rPr>
              <a:t>. </a:t>
            </a:r>
          </a:p>
          <a:p>
            <a:pPr marL="0" indent="0">
              <a:buNone/>
            </a:pPr>
            <a:endParaRPr lang="en-US" b="0" i="0" u="none" strike="noStrike" dirty="0">
              <a:solidFill>
                <a:srgbClr val="000000"/>
              </a:solidFill>
              <a:effectLst/>
              <a:latin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Transportation for a Medicaid Covered Service, not available at the sending facility, at a Maryland Medicaid Provider.</a:t>
            </a:r>
          </a:p>
          <a:p>
            <a:r>
              <a:rPr lang="en-US" sz="2200" dirty="0">
                <a:latin typeface="Times New Roman" panose="02020603050405020304" pitchFamily="18" charset="0"/>
                <a:cs typeface="Times New Roman" panose="02020603050405020304" pitchFamily="18" charset="0"/>
              </a:rPr>
              <a:t>Medical Necessity</a:t>
            </a:r>
          </a:p>
          <a:p>
            <a:pPr lvl="1"/>
            <a:r>
              <a:rPr lang="en-US" sz="2200" dirty="0">
                <a:latin typeface="Times New Roman" panose="02020603050405020304" pitchFamily="18" charset="0"/>
                <a:cs typeface="Times New Roman" panose="02020603050405020304" pitchFamily="18" charset="0"/>
              </a:rPr>
              <a:t>Transportation by ground is contraindicated</a:t>
            </a:r>
          </a:p>
          <a:p>
            <a:r>
              <a:rPr lang="en-US" sz="2200" dirty="0">
                <a:latin typeface="Times New Roman" panose="02020603050405020304" pitchFamily="18" charset="0"/>
                <a:cs typeface="Times New Roman" panose="02020603050405020304" pitchFamily="18" charset="0"/>
              </a:rPr>
              <a:t>Closest Appropriate Facility</a:t>
            </a:r>
          </a:p>
          <a:p>
            <a:pPr lvl="1"/>
            <a:r>
              <a:rPr lang="en-US" sz="2200" dirty="0">
                <a:latin typeface="Times New Roman" panose="02020603050405020304" pitchFamily="18" charset="0"/>
                <a:cs typeface="Times New Roman" panose="02020603050405020304" pitchFamily="18" charset="0"/>
              </a:rPr>
              <a:t>Not for the convenience or preference of the provider or participant</a:t>
            </a:r>
          </a:p>
        </p:txBody>
      </p:sp>
      <p:sp>
        <p:nvSpPr>
          <p:cNvPr id="3" name="Text Placeholder 2">
            <a:extLst>
              <a:ext uri="{FF2B5EF4-FFF2-40B4-BE49-F238E27FC236}">
                <a16:creationId xmlns:a16="http://schemas.microsoft.com/office/drawing/2014/main" id="{69E76EC4-5BC4-6E67-8FA1-4296FE3EF9E8}"/>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Air Ambulance Criteria</a:t>
            </a:r>
          </a:p>
        </p:txBody>
      </p:sp>
    </p:spTree>
    <p:extLst>
      <p:ext uri="{BB962C8B-B14F-4D97-AF65-F5344CB8AC3E}">
        <p14:creationId xmlns:p14="http://schemas.microsoft.com/office/powerpoint/2010/main" val="1009402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457200" y="1752601"/>
            <a:ext cx="8229600" cy="1066799"/>
          </a:xfrm>
        </p:spPr>
        <p:txBody>
          <a:bodyPr/>
          <a:lstStyle/>
          <a:p>
            <a:r>
              <a:rPr lang="en-US" sz="2200" dirty="0">
                <a:latin typeface="Times New Roman" panose="02020603050405020304" pitchFamily="18" charset="0"/>
                <a:cs typeface="Times New Roman" panose="02020603050405020304" pitchFamily="18" charset="0"/>
              </a:rPr>
              <a:t>Each line item requires editing</a:t>
            </a:r>
          </a:p>
          <a:p>
            <a:pPr lvl="1"/>
            <a:r>
              <a:rPr lang="en-US" sz="2200" dirty="0">
                <a:latin typeface="Times New Roman" panose="02020603050405020304" pitchFamily="18" charset="0"/>
                <a:cs typeface="Times New Roman" panose="02020603050405020304" pitchFamily="18" charset="0"/>
              </a:rPr>
              <a:t>A0431 Transport 1 way requires a cost </a:t>
            </a:r>
          </a:p>
          <a:p>
            <a:pPr lvl="1"/>
            <a:r>
              <a:rPr lang="en-US" sz="2200" dirty="0">
                <a:latin typeface="Times New Roman" panose="02020603050405020304" pitchFamily="18" charset="0"/>
                <a:cs typeface="Times New Roman" panose="02020603050405020304" pitchFamily="18" charset="0"/>
              </a:rPr>
              <a:t>A0436 Mileage requires unit adjustment and cost</a:t>
            </a:r>
          </a:p>
          <a:p>
            <a:r>
              <a:rPr lang="en-US" sz="2200" dirty="0">
                <a:latin typeface="Times New Roman" panose="02020603050405020304" pitchFamily="18" charset="0"/>
                <a:cs typeface="Times New Roman" panose="02020603050405020304" pitchFamily="18" charset="0"/>
              </a:rPr>
              <a:t>This is done by clicking on the edit box under the Action tab</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Air Ambulance</a:t>
            </a:r>
          </a:p>
        </p:txBody>
      </p:sp>
      <p:pic>
        <p:nvPicPr>
          <p:cNvPr id="6" name="Picture 5">
            <a:extLst>
              <a:ext uri="{FF2B5EF4-FFF2-40B4-BE49-F238E27FC236}">
                <a16:creationId xmlns:a16="http://schemas.microsoft.com/office/drawing/2014/main" id="{18D79395-2583-25C5-4B13-6B804A739AC4}"/>
              </a:ext>
            </a:extLst>
          </p:cNvPr>
          <p:cNvPicPr preferRelativeResize="0">
            <a:picLocks/>
          </p:cNvPicPr>
          <p:nvPr/>
        </p:nvPicPr>
        <p:blipFill>
          <a:blip r:embed="rId2"/>
          <a:stretch>
            <a:fillRect/>
          </a:stretch>
        </p:blipFill>
        <p:spPr>
          <a:xfrm>
            <a:off x="381000" y="3429000"/>
            <a:ext cx="7924800" cy="1524000"/>
          </a:xfrm>
          <a:prstGeom prst="rect">
            <a:avLst/>
          </a:prstGeom>
        </p:spPr>
      </p:pic>
      <p:sp>
        <p:nvSpPr>
          <p:cNvPr id="7" name="Arrow: Up 6">
            <a:extLst>
              <a:ext uri="{FF2B5EF4-FFF2-40B4-BE49-F238E27FC236}">
                <a16:creationId xmlns:a16="http://schemas.microsoft.com/office/drawing/2014/main" id="{7865C0DA-A073-37F6-112F-E294D1005558}"/>
              </a:ext>
            </a:extLst>
          </p:cNvPr>
          <p:cNvSpPr/>
          <p:nvPr/>
        </p:nvSpPr>
        <p:spPr>
          <a:xfrm>
            <a:off x="7848600" y="4981184"/>
            <a:ext cx="198119" cy="5052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759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422AA7-68C7-403E-AA12-1887746B9EA4}"/>
              </a:ext>
            </a:extLst>
          </p:cNvPr>
          <p:cNvSpPr>
            <a:spLocks noGrp="1"/>
          </p:cNvSpPr>
          <p:nvPr>
            <p:ph idx="1"/>
          </p:nvPr>
        </p:nvSpPr>
        <p:spPr>
          <a:xfrm>
            <a:off x="304800" y="1761190"/>
            <a:ext cx="8229600" cy="914400"/>
          </a:xfrm>
        </p:spPr>
        <p:txBody>
          <a:bodyPr/>
          <a:lstStyle/>
          <a:p>
            <a:r>
              <a:rPr lang="en-US" sz="2200" dirty="0">
                <a:latin typeface="Times New Roman" panose="02020603050405020304" pitchFamily="18" charset="0"/>
                <a:cs typeface="Times New Roman" panose="02020603050405020304" pitchFamily="18" charset="0"/>
              </a:rPr>
              <a:t>After clicking on the edit tab, the panel will expand for editing the information</a:t>
            </a:r>
          </a:p>
          <a:p>
            <a:endParaRPr lang="en-US" dirty="0"/>
          </a:p>
        </p:txBody>
      </p:sp>
      <p:sp>
        <p:nvSpPr>
          <p:cNvPr id="3" name="Text Placeholder 2">
            <a:extLst>
              <a:ext uri="{FF2B5EF4-FFF2-40B4-BE49-F238E27FC236}">
                <a16:creationId xmlns:a16="http://schemas.microsoft.com/office/drawing/2014/main" id="{6981B632-D2DB-4227-9A51-3249E4B3C55A}"/>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Procedures Panel</a:t>
            </a:r>
          </a:p>
        </p:txBody>
      </p:sp>
      <p:pic>
        <p:nvPicPr>
          <p:cNvPr id="6" name="Picture 5">
            <a:extLst>
              <a:ext uri="{FF2B5EF4-FFF2-40B4-BE49-F238E27FC236}">
                <a16:creationId xmlns:a16="http://schemas.microsoft.com/office/drawing/2014/main" id="{88673FF0-D22A-256A-AC3C-AA41EE5D2F60}"/>
              </a:ext>
            </a:extLst>
          </p:cNvPr>
          <p:cNvPicPr>
            <a:picLocks noChangeAspect="1"/>
          </p:cNvPicPr>
          <p:nvPr/>
        </p:nvPicPr>
        <p:blipFill>
          <a:blip r:embed="rId2"/>
          <a:stretch>
            <a:fillRect/>
          </a:stretch>
        </p:blipFill>
        <p:spPr>
          <a:xfrm>
            <a:off x="2492027" y="2706084"/>
            <a:ext cx="5994363" cy="3113302"/>
          </a:xfrm>
          <a:prstGeom prst="rect">
            <a:avLst/>
          </a:prstGeom>
        </p:spPr>
      </p:pic>
      <p:sp>
        <p:nvSpPr>
          <p:cNvPr id="5" name="TextBox 4">
            <a:extLst>
              <a:ext uri="{FF2B5EF4-FFF2-40B4-BE49-F238E27FC236}">
                <a16:creationId xmlns:a16="http://schemas.microsoft.com/office/drawing/2014/main" id="{37199818-B1DB-EC69-8A05-D291C90EC281}"/>
              </a:ext>
            </a:extLst>
          </p:cNvPr>
          <p:cNvSpPr txBox="1"/>
          <p:nvPr/>
        </p:nvSpPr>
        <p:spPr>
          <a:xfrm>
            <a:off x="1065626" y="3939617"/>
            <a:ext cx="1143000" cy="923330"/>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unit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equals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mile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rrow: Left-Right 6">
            <a:extLst>
              <a:ext uri="{FF2B5EF4-FFF2-40B4-BE49-F238E27FC236}">
                <a16:creationId xmlns:a16="http://schemas.microsoft.com/office/drawing/2014/main" id="{D406A7F0-4382-28FC-5E6C-AB8160E87B7E}"/>
              </a:ext>
            </a:extLst>
          </p:cNvPr>
          <p:cNvSpPr/>
          <p:nvPr/>
        </p:nvSpPr>
        <p:spPr>
          <a:xfrm>
            <a:off x="1958627" y="4104525"/>
            <a:ext cx="533400" cy="1160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56119F6-2AC4-A7F2-0600-CD0870ABF352}"/>
              </a:ext>
            </a:extLst>
          </p:cNvPr>
          <p:cNvSpPr/>
          <p:nvPr/>
        </p:nvSpPr>
        <p:spPr>
          <a:xfrm>
            <a:off x="1976894" y="3285530"/>
            <a:ext cx="533400" cy="143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AF8FCD12-1530-28D1-1DF4-1EE50F8F6049}"/>
              </a:ext>
            </a:extLst>
          </p:cNvPr>
          <p:cNvSpPr/>
          <p:nvPr/>
        </p:nvSpPr>
        <p:spPr>
          <a:xfrm>
            <a:off x="1893641" y="5181386"/>
            <a:ext cx="533400" cy="1160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102AFB-52AA-07D8-D532-3330DDB579F0}"/>
              </a:ext>
            </a:extLst>
          </p:cNvPr>
          <p:cNvSpPr txBox="1"/>
          <p:nvPr/>
        </p:nvSpPr>
        <p:spPr>
          <a:xfrm>
            <a:off x="738645" y="5105198"/>
            <a:ext cx="1796962" cy="646331"/>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$1500 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$20 x # of units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6D30A3E-E780-43C7-0252-432714D2EA89}"/>
              </a:ext>
            </a:extLst>
          </p:cNvPr>
          <p:cNvSpPr txBox="1"/>
          <p:nvPr/>
        </p:nvSpPr>
        <p:spPr>
          <a:xfrm>
            <a:off x="471292" y="3095916"/>
            <a:ext cx="1525435" cy="646331"/>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required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this review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211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457200" y="2057401"/>
            <a:ext cx="8229600" cy="1600200"/>
          </a:xfrm>
        </p:spPr>
        <p:txBody>
          <a:bodyPr/>
          <a:lstStyle/>
          <a:p>
            <a:r>
              <a:rPr lang="en-US" sz="2200" dirty="0">
                <a:latin typeface="Times New Roman" panose="02020603050405020304" pitchFamily="18" charset="0"/>
                <a:cs typeface="Times New Roman" panose="02020603050405020304" pitchFamily="18" charset="0"/>
              </a:rPr>
              <a:t>The Documentation Panel is the final panel on the page to submit the review.  This is where you can upload any clinical documentation related and necessary for the review to be processed.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Documentation Panel</a:t>
            </a:r>
          </a:p>
        </p:txBody>
      </p:sp>
      <p:pic>
        <p:nvPicPr>
          <p:cNvPr id="5" name="Picture 4">
            <a:extLst>
              <a:ext uri="{FF2B5EF4-FFF2-40B4-BE49-F238E27FC236}">
                <a16:creationId xmlns:a16="http://schemas.microsoft.com/office/drawing/2014/main" id="{25B742B0-9B61-4871-A01A-1B5A3C83F6AD}"/>
              </a:ext>
            </a:extLst>
          </p:cNvPr>
          <p:cNvPicPr>
            <a:picLocks noChangeAspect="1"/>
          </p:cNvPicPr>
          <p:nvPr/>
        </p:nvPicPr>
        <p:blipFill>
          <a:blip r:embed="rId2"/>
          <a:stretch>
            <a:fillRect/>
          </a:stretch>
        </p:blipFill>
        <p:spPr>
          <a:xfrm>
            <a:off x="280737" y="4122823"/>
            <a:ext cx="8382000" cy="1498353"/>
          </a:xfrm>
          <a:prstGeom prst="rect">
            <a:avLst/>
          </a:prstGeom>
          <a:ln>
            <a:solidFill>
              <a:schemeClr val="accent1">
                <a:shade val="50000"/>
              </a:schemeClr>
            </a:solidFill>
          </a:ln>
        </p:spPr>
      </p:pic>
    </p:spTree>
    <p:extLst>
      <p:ext uri="{BB962C8B-B14F-4D97-AF65-F5344CB8AC3E}">
        <p14:creationId xmlns:p14="http://schemas.microsoft.com/office/powerpoint/2010/main" val="3640493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457200" y="1881938"/>
            <a:ext cx="3733800" cy="3833062"/>
          </a:xfrm>
        </p:spPr>
        <p:txBody>
          <a:bodyPr/>
          <a:lstStyle/>
          <a:p>
            <a:r>
              <a:rPr lang="en-US" sz="2200" dirty="0">
                <a:latin typeface="Times New Roman" panose="02020603050405020304" pitchFamily="18" charset="0"/>
                <a:cs typeface="Times New Roman" panose="02020603050405020304" pitchFamily="18" charset="0"/>
              </a:rPr>
              <a:t>To submit documentation, click the Add button on the Documentation Panel.  This will open a modal where you can drag and drop files or select Click here to open a windows directory and find the necessary files.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Documentation Panel</a:t>
            </a:r>
          </a:p>
        </p:txBody>
      </p:sp>
      <p:pic>
        <p:nvPicPr>
          <p:cNvPr id="2" name="Picture 1">
            <a:extLst>
              <a:ext uri="{FF2B5EF4-FFF2-40B4-BE49-F238E27FC236}">
                <a16:creationId xmlns:a16="http://schemas.microsoft.com/office/drawing/2014/main" id="{AFB38F07-8ECD-48CC-858F-53C360AE8E29}"/>
              </a:ext>
            </a:extLst>
          </p:cNvPr>
          <p:cNvPicPr>
            <a:picLocks noChangeAspect="1"/>
          </p:cNvPicPr>
          <p:nvPr/>
        </p:nvPicPr>
        <p:blipFill>
          <a:blip r:embed="rId2"/>
          <a:stretch>
            <a:fillRect/>
          </a:stretch>
        </p:blipFill>
        <p:spPr>
          <a:xfrm>
            <a:off x="4588042" y="1600200"/>
            <a:ext cx="3876675" cy="4384505"/>
          </a:xfrm>
          <a:prstGeom prst="rect">
            <a:avLst/>
          </a:prstGeom>
        </p:spPr>
      </p:pic>
    </p:spTree>
    <p:extLst>
      <p:ext uri="{BB962C8B-B14F-4D97-AF65-F5344CB8AC3E}">
        <p14:creationId xmlns:p14="http://schemas.microsoft.com/office/powerpoint/2010/main" val="603860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457200" y="1881938"/>
            <a:ext cx="3733800" cy="4290262"/>
          </a:xfrm>
        </p:spPr>
        <p:txBody>
          <a:bodyPr/>
          <a:lstStyle/>
          <a:p>
            <a:pPr marL="0" indent="0">
              <a:buNone/>
            </a:pPr>
            <a:r>
              <a:rPr lang="en-US" sz="2200" dirty="0">
                <a:latin typeface="Times New Roman" panose="02020603050405020304" pitchFamily="18" charset="0"/>
                <a:cs typeface="Times New Roman" panose="02020603050405020304" pitchFamily="18" charset="0"/>
              </a:rPr>
              <a:t>Please note:  </a:t>
            </a:r>
          </a:p>
          <a:p>
            <a:r>
              <a:rPr lang="en-US" sz="2200" dirty="0">
                <a:latin typeface="Times New Roman" panose="02020603050405020304" pitchFamily="18" charset="0"/>
                <a:cs typeface="Times New Roman" panose="02020603050405020304" pitchFamily="18" charset="0"/>
              </a:rPr>
              <a:t>Documents must be a .pdf or word document.  </a:t>
            </a:r>
          </a:p>
          <a:p>
            <a:r>
              <a:rPr lang="en-US" sz="2200" dirty="0">
                <a:latin typeface="Times New Roman" panose="02020603050405020304" pitchFamily="18" charset="0"/>
                <a:cs typeface="Times New Roman" panose="02020603050405020304" pitchFamily="18" charset="0"/>
              </a:rPr>
              <a:t>The file name cannot have any spaces or special characters in it.</a:t>
            </a:r>
          </a:p>
          <a:p>
            <a:r>
              <a:rPr lang="en-US" sz="2200" dirty="0">
                <a:latin typeface="Times New Roman" panose="02020603050405020304" pitchFamily="18" charset="0"/>
                <a:cs typeface="Times New Roman" panose="02020603050405020304" pitchFamily="18" charset="0"/>
              </a:rPr>
              <a:t>The name can be changed in the Name box to what makes sense if needed.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Documentation Panel</a:t>
            </a:r>
          </a:p>
        </p:txBody>
      </p:sp>
      <p:pic>
        <p:nvPicPr>
          <p:cNvPr id="2" name="Picture 1">
            <a:extLst>
              <a:ext uri="{FF2B5EF4-FFF2-40B4-BE49-F238E27FC236}">
                <a16:creationId xmlns:a16="http://schemas.microsoft.com/office/drawing/2014/main" id="{AFB38F07-8ECD-48CC-858F-53C360AE8E29}"/>
              </a:ext>
            </a:extLst>
          </p:cNvPr>
          <p:cNvPicPr>
            <a:picLocks noChangeAspect="1"/>
          </p:cNvPicPr>
          <p:nvPr/>
        </p:nvPicPr>
        <p:blipFill>
          <a:blip r:embed="rId2"/>
          <a:stretch>
            <a:fillRect/>
          </a:stretch>
        </p:blipFill>
        <p:spPr>
          <a:xfrm>
            <a:off x="4588042" y="1600200"/>
            <a:ext cx="3876675" cy="4384505"/>
          </a:xfrm>
          <a:prstGeom prst="rect">
            <a:avLst/>
          </a:prstGeom>
        </p:spPr>
      </p:pic>
    </p:spTree>
    <p:extLst>
      <p:ext uri="{BB962C8B-B14F-4D97-AF65-F5344CB8AC3E}">
        <p14:creationId xmlns:p14="http://schemas.microsoft.com/office/powerpoint/2010/main" val="2061417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457200" y="1600200"/>
            <a:ext cx="3733800" cy="4309719"/>
          </a:xfrm>
        </p:spPr>
        <p:txBody>
          <a:bodyPr/>
          <a:lstStyle/>
          <a:p>
            <a:pPr marL="0" indent="0">
              <a:buNone/>
            </a:pPr>
            <a:r>
              <a:rPr lang="en-US" sz="2000" dirty="0"/>
              <a:t>Please note:  </a:t>
            </a:r>
          </a:p>
          <a:p>
            <a:r>
              <a:rPr lang="en-US" sz="2000" dirty="0"/>
              <a:t>The Category allows you to select the type of document that you are attaching.  This will most always be clinical.</a:t>
            </a:r>
          </a:p>
          <a:p>
            <a:r>
              <a:rPr lang="en-US" sz="2000" dirty="0"/>
              <a:t>The topic is the type of clinical.  </a:t>
            </a:r>
          </a:p>
          <a:p>
            <a:r>
              <a:rPr lang="en-US" sz="2000" dirty="0"/>
              <a:t>Click Upload to attach the information to the review. </a:t>
            </a:r>
          </a:p>
          <a:p>
            <a:r>
              <a:rPr lang="en-US" sz="2000" dirty="0"/>
              <a:t>This can be repeated as many times as necessary to get all relevant documentation added.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dirty="0"/>
              <a:t>Documentation Panel</a:t>
            </a:r>
          </a:p>
        </p:txBody>
      </p:sp>
      <p:pic>
        <p:nvPicPr>
          <p:cNvPr id="5" name="Picture 4">
            <a:extLst>
              <a:ext uri="{FF2B5EF4-FFF2-40B4-BE49-F238E27FC236}">
                <a16:creationId xmlns:a16="http://schemas.microsoft.com/office/drawing/2014/main" id="{72F85D0D-1FCC-4AE7-BE43-B175855EE268}"/>
              </a:ext>
            </a:extLst>
          </p:cNvPr>
          <p:cNvPicPr>
            <a:picLocks noChangeAspect="1"/>
          </p:cNvPicPr>
          <p:nvPr/>
        </p:nvPicPr>
        <p:blipFill>
          <a:blip r:embed="rId2"/>
          <a:stretch>
            <a:fillRect/>
          </a:stretch>
        </p:blipFill>
        <p:spPr>
          <a:xfrm>
            <a:off x="4524375" y="1371600"/>
            <a:ext cx="4162425" cy="4820057"/>
          </a:xfrm>
          <a:prstGeom prst="rect">
            <a:avLst/>
          </a:prstGeom>
          <a:ln>
            <a:solidFill>
              <a:schemeClr val="accent1">
                <a:shade val="50000"/>
              </a:schemeClr>
            </a:solidFill>
          </a:ln>
        </p:spPr>
      </p:pic>
    </p:spTree>
    <p:extLst>
      <p:ext uri="{BB962C8B-B14F-4D97-AF65-F5344CB8AC3E}">
        <p14:creationId xmlns:p14="http://schemas.microsoft.com/office/powerpoint/2010/main" val="429391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38EB5-AE48-4941-8B59-3BC133BB3A0F}"/>
              </a:ext>
            </a:extLst>
          </p:cNvPr>
          <p:cNvSpPr>
            <a:spLocks noGrp="1"/>
          </p:cNvSpPr>
          <p:nvPr>
            <p:ph idx="1"/>
          </p:nvPr>
        </p:nvSpPr>
        <p:spPr>
          <a:xfrm>
            <a:off x="457200" y="2057401"/>
            <a:ext cx="8229600" cy="990600"/>
          </a:xfrm>
        </p:spPr>
        <p:txBody>
          <a:bodyPr/>
          <a:lstStyle/>
          <a:p>
            <a:r>
              <a:rPr lang="en-US" sz="2200" dirty="0">
                <a:latin typeface="Times New Roman" panose="02020603050405020304" pitchFamily="18" charset="0"/>
                <a:cs typeface="Times New Roman" panose="02020603050405020304" pitchFamily="18" charset="0"/>
              </a:rPr>
              <a:t>Once all the panels have been filled out, click Continue in the bottom right of the page to finalize the review.</a:t>
            </a:r>
          </a:p>
        </p:txBody>
      </p:sp>
      <p:sp>
        <p:nvSpPr>
          <p:cNvPr id="4" name="Text Placeholder 3">
            <a:extLst>
              <a:ext uri="{FF2B5EF4-FFF2-40B4-BE49-F238E27FC236}">
                <a16:creationId xmlns:a16="http://schemas.microsoft.com/office/drawing/2014/main" id="{9BE5B4DF-A683-4145-A0A5-B4F3DA1960CA}"/>
              </a:ext>
            </a:extLst>
          </p:cNvPr>
          <p:cNvSpPr>
            <a:spLocks noGrp="1"/>
          </p:cNvSpPr>
          <p:nvPr>
            <p:ph type="body" sz="quarter" idx="10"/>
          </p:nvPr>
        </p:nvSpPr>
        <p:spPr/>
        <p:txBody>
          <a:bodyPr/>
          <a:lstStyle/>
          <a:p>
            <a:r>
              <a:rPr lang="en-US" sz="2000" dirty="0"/>
              <a:t>Documentation Panel</a:t>
            </a:r>
          </a:p>
          <a:p>
            <a:endParaRPr lang="en-US"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B846B10-825B-4D55-BDE6-D407A48A41A2}"/>
              </a:ext>
            </a:extLst>
          </p:cNvPr>
          <p:cNvPicPr>
            <a:picLocks noChangeAspect="1"/>
          </p:cNvPicPr>
          <p:nvPr/>
        </p:nvPicPr>
        <p:blipFill>
          <a:blip r:embed="rId2"/>
          <a:stretch>
            <a:fillRect/>
          </a:stretch>
        </p:blipFill>
        <p:spPr>
          <a:xfrm>
            <a:off x="381000" y="3200400"/>
            <a:ext cx="8153400" cy="2030704"/>
          </a:xfrm>
          <a:prstGeom prst="rect">
            <a:avLst/>
          </a:prstGeom>
        </p:spPr>
      </p:pic>
      <p:sp>
        <p:nvSpPr>
          <p:cNvPr id="6" name="Arrow: Up 5">
            <a:extLst>
              <a:ext uri="{FF2B5EF4-FFF2-40B4-BE49-F238E27FC236}">
                <a16:creationId xmlns:a16="http://schemas.microsoft.com/office/drawing/2014/main" id="{54694DDC-D8C3-453B-A638-D95F315917F3}"/>
              </a:ext>
            </a:extLst>
          </p:cNvPr>
          <p:cNvSpPr/>
          <p:nvPr/>
        </p:nvSpPr>
        <p:spPr>
          <a:xfrm>
            <a:off x="7924800" y="5105400"/>
            <a:ext cx="3048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257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36D578-C342-45FE-A284-009CA4EB0BCE}"/>
              </a:ext>
            </a:extLst>
          </p:cNvPr>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Once you have entered the information on the first page and clicked continue, the system will take the submitter through the documentation of clinical criteria</a:t>
            </a:r>
          </a:p>
          <a:p>
            <a:r>
              <a:rPr lang="en-US" sz="2200" dirty="0">
                <a:latin typeface="Times New Roman" panose="02020603050405020304" pitchFamily="18" charset="0"/>
                <a:cs typeface="Times New Roman" panose="02020603050405020304" pitchFamily="18" charset="0"/>
              </a:rPr>
              <a:t>The system will take you to the MCG tool where this will happen.</a:t>
            </a:r>
          </a:p>
          <a:p>
            <a:r>
              <a:rPr lang="en-US" sz="2200" dirty="0">
                <a:latin typeface="Times New Roman" panose="02020603050405020304" pitchFamily="18" charset="0"/>
                <a:cs typeface="Times New Roman" panose="02020603050405020304" pitchFamily="18" charset="0"/>
              </a:rPr>
              <a:t>To document the clinical criteria, click the Document Clinical button.</a:t>
            </a:r>
          </a:p>
        </p:txBody>
      </p:sp>
      <p:sp>
        <p:nvSpPr>
          <p:cNvPr id="4" name="Text Placeholder 3">
            <a:extLst>
              <a:ext uri="{FF2B5EF4-FFF2-40B4-BE49-F238E27FC236}">
                <a16:creationId xmlns:a16="http://schemas.microsoft.com/office/drawing/2014/main" id="{F925B743-5AF1-471E-BB29-BD8D313CBB01}"/>
              </a:ext>
            </a:extLst>
          </p:cNvPr>
          <p:cNvSpPr>
            <a:spLocks noGrp="1"/>
          </p:cNvSpPr>
          <p:nvPr>
            <p:ph type="body" sz="quarter" idx="10"/>
          </p:nvPr>
        </p:nvSpPr>
        <p:spPr>
          <a:xfrm>
            <a:off x="457200" y="1143000"/>
            <a:ext cx="7467600" cy="457200"/>
          </a:xfrm>
        </p:spPr>
        <p:txBody>
          <a:bodyPr/>
          <a:lstStyle/>
          <a:p>
            <a:r>
              <a:rPr lang="en-US" sz="2200" dirty="0">
                <a:latin typeface="Times New Roman" panose="02020603050405020304" pitchFamily="18" charset="0"/>
                <a:cs typeface="Times New Roman" panose="02020603050405020304" pitchFamily="18" charset="0"/>
              </a:rPr>
              <a:t>MCG (Formerly known as Milliman Care Guidelines)</a:t>
            </a:r>
          </a:p>
        </p:txBody>
      </p:sp>
    </p:spTree>
    <p:extLst>
      <p:ext uri="{BB962C8B-B14F-4D97-AF65-F5344CB8AC3E}">
        <p14:creationId xmlns:p14="http://schemas.microsoft.com/office/powerpoint/2010/main" val="1590083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204138-5DF6-4222-B496-C9B1D6845FF1}"/>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MCG</a:t>
            </a:r>
          </a:p>
        </p:txBody>
      </p:sp>
      <p:pic>
        <p:nvPicPr>
          <p:cNvPr id="7" name="Picture 6">
            <a:extLst>
              <a:ext uri="{FF2B5EF4-FFF2-40B4-BE49-F238E27FC236}">
                <a16:creationId xmlns:a16="http://schemas.microsoft.com/office/drawing/2014/main" id="{263D70CE-5D82-4B56-BF70-3C0DB62622D8}"/>
              </a:ext>
            </a:extLst>
          </p:cNvPr>
          <p:cNvPicPr>
            <a:picLocks noChangeAspect="1"/>
          </p:cNvPicPr>
          <p:nvPr/>
        </p:nvPicPr>
        <p:blipFill>
          <a:blip r:embed="rId2"/>
          <a:stretch>
            <a:fillRect/>
          </a:stretch>
        </p:blipFill>
        <p:spPr>
          <a:xfrm>
            <a:off x="546683" y="2057400"/>
            <a:ext cx="7591516" cy="3256830"/>
          </a:xfrm>
          <a:prstGeom prst="rect">
            <a:avLst/>
          </a:prstGeom>
        </p:spPr>
      </p:pic>
      <p:sp>
        <p:nvSpPr>
          <p:cNvPr id="6" name="Arrow: Left 5">
            <a:extLst>
              <a:ext uri="{FF2B5EF4-FFF2-40B4-BE49-F238E27FC236}">
                <a16:creationId xmlns:a16="http://schemas.microsoft.com/office/drawing/2014/main" id="{6B6FE1FB-5BA3-439A-BD90-F2F49C3D06F7}"/>
              </a:ext>
            </a:extLst>
          </p:cNvPr>
          <p:cNvSpPr/>
          <p:nvPr/>
        </p:nvSpPr>
        <p:spPr>
          <a:xfrm>
            <a:off x="7871499" y="3886200"/>
            <a:ext cx="533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544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42DA4-A6DF-47BD-B9BB-72E84790DAA8}"/>
              </a:ext>
            </a:extLst>
          </p:cNvPr>
          <p:cNvSpPr>
            <a:spLocks noGrp="1"/>
          </p:cNvSpPr>
          <p:nvPr>
            <p:ph idx="1"/>
          </p:nvPr>
        </p:nvSpPr>
        <p:spPr>
          <a:xfrm>
            <a:off x="457200" y="2057401"/>
            <a:ext cx="8229600" cy="1143000"/>
          </a:xfrm>
        </p:spPr>
        <p:txBody>
          <a:bodyPr/>
          <a:lstStyle/>
          <a:p>
            <a:pPr marL="0" indent="0">
              <a:buNone/>
            </a:pPr>
            <a:r>
              <a:rPr lang="en-US" sz="2200" dirty="0">
                <a:latin typeface="Times New Roman" panose="02020603050405020304" pitchFamily="18" charset="0"/>
                <a:cs typeface="Times New Roman" panose="02020603050405020304" pitchFamily="18" charset="0"/>
              </a:rPr>
              <a:t>Click Add under the Action column to include the necessary guidelines</a:t>
            </a:r>
          </a:p>
        </p:txBody>
      </p:sp>
      <p:sp>
        <p:nvSpPr>
          <p:cNvPr id="4" name="Text Placeholder 3">
            <a:extLst>
              <a:ext uri="{FF2B5EF4-FFF2-40B4-BE49-F238E27FC236}">
                <a16:creationId xmlns:a16="http://schemas.microsoft.com/office/drawing/2014/main" id="{270E6057-910B-4339-B54A-0C81984660E7}"/>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MCG</a:t>
            </a:r>
          </a:p>
        </p:txBody>
      </p:sp>
      <p:pic>
        <p:nvPicPr>
          <p:cNvPr id="2" name="Picture 1">
            <a:extLst>
              <a:ext uri="{FF2B5EF4-FFF2-40B4-BE49-F238E27FC236}">
                <a16:creationId xmlns:a16="http://schemas.microsoft.com/office/drawing/2014/main" id="{06231A30-762E-416C-BA32-CE6728933BC7}"/>
              </a:ext>
            </a:extLst>
          </p:cNvPr>
          <p:cNvPicPr>
            <a:picLocks noChangeAspect="1"/>
          </p:cNvPicPr>
          <p:nvPr/>
        </p:nvPicPr>
        <p:blipFill>
          <a:blip r:embed="rId2"/>
          <a:stretch>
            <a:fillRect/>
          </a:stretch>
        </p:blipFill>
        <p:spPr>
          <a:xfrm>
            <a:off x="981061" y="2971800"/>
            <a:ext cx="6858000" cy="3247402"/>
          </a:xfrm>
          <a:prstGeom prst="rect">
            <a:avLst/>
          </a:prstGeom>
        </p:spPr>
      </p:pic>
      <p:sp>
        <p:nvSpPr>
          <p:cNvPr id="6" name="Arrow: Left 5">
            <a:extLst>
              <a:ext uri="{FF2B5EF4-FFF2-40B4-BE49-F238E27FC236}">
                <a16:creationId xmlns:a16="http://schemas.microsoft.com/office/drawing/2014/main" id="{D7211B4E-9326-4AFB-963D-E35AF3A63123}"/>
              </a:ext>
            </a:extLst>
          </p:cNvPr>
          <p:cNvSpPr/>
          <p:nvPr/>
        </p:nvSpPr>
        <p:spPr>
          <a:xfrm rot="20421684">
            <a:off x="7645849" y="5059378"/>
            <a:ext cx="685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58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ABC79-DF56-47EF-A289-B389320C18EB}"/>
              </a:ext>
            </a:extLst>
          </p:cNvPr>
          <p:cNvSpPr>
            <a:spLocks noGrp="1"/>
          </p:cNvSpPr>
          <p:nvPr>
            <p:ph idx="1"/>
          </p:nvPr>
        </p:nvSpPr>
        <p:spPr/>
        <p:txBody>
          <a:bodyPr anchor="ctr"/>
          <a:lstStyle/>
          <a:p>
            <a:pPr rtl="0" fontAlgn="base">
              <a:spcBef>
                <a:spcPts val="0"/>
              </a:spcBef>
              <a:spcAft>
                <a:spcPts val="0"/>
              </a:spcAft>
              <a:buFont typeface="Arial" panose="020B0604020202020204" pitchFamily="34" charset="0"/>
              <a:buChar char="•"/>
            </a:pPr>
            <a:r>
              <a:rPr lang="en-US" sz="2200" b="0" i="0" u="none" strike="noStrike" dirty="0">
                <a:solidFill>
                  <a:srgbClr val="000000"/>
                </a:solidFill>
                <a:effectLst/>
                <a:latin typeface="Times New Roman" panose="02020603050405020304" pitchFamily="18" charset="0"/>
              </a:rPr>
              <a:t>Claims will continue to be reimbursed at the base rate of $1,500 with $20 per loaded mile to the closest appropriate facility.</a:t>
            </a:r>
          </a:p>
          <a:p>
            <a:pPr rtl="0" fontAlgn="base">
              <a:spcBef>
                <a:spcPts val="0"/>
              </a:spcBef>
              <a:spcAft>
                <a:spcPts val="0"/>
              </a:spcAft>
              <a:buFont typeface="Arial" panose="020B0604020202020204" pitchFamily="34" charset="0"/>
              <a:buChar char="•"/>
            </a:pPr>
            <a:endParaRPr lang="en-US" sz="2200" b="0" i="0" u="none" strike="noStrike" dirty="0">
              <a:solidFill>
                <a:srgbClr val="000000"/>
              </a:solidFill>
              <a:effectLst/>
              <a:latin typeface="Times New Roman" panose="02020603050405020304" pitchFamily="18" charset="0"/>
            </a:endParaRPr>
          </a:p>
          <a:p>
            <a:pPr fontAlgn="base">
              <a:spcBef>
                <a:spcPts val="0"/>
              </a:spcBef>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Providers will have the opportunity to request reconsideration reviews in the </a:t>
            </a:r>
            <a:r>
              <a:rPr lang="en-US" sz="2200" dirty="0" err="1">
                <a:effectLst/>
                <a:latin typeface="Times New Roman" panose="02020603050405020304" pitchFamily="18" charset="0"/>
                <a:cs typeface="Times New Roman" panose="02020603050405020304" pitchFamily="18" charset="0"/>
              </a:rPr>
              <a:t>Qualitrac</a:t>
            </a:r>
            <a:r>
              <a:rPr lang="en-US" sz="2200" dirty="0">
                <a:effectLst/>
                <a:latin typeface="Times New Roman" panose="02020603050405020304" pitchFamily="18" charset="0"/>
                <a:cs typeface="Times New Roman" panose="02020603050405020304" pitchFamily="18" charset="0"/>
              </a:rPr>
              <a:t> Provider Portal.</a:t>
            </a:r>
            <a:endParaRPr lang="en-US" sz="2200" dirty="0">
              <a:latin typeface="Times New Roman" panose="02020603050405020304" pitchFamily="18" charset="0"/>
              <a:cs typeface="Times New Roman" panose="02020603050405020304" pitchFamily="18" charset="0"/>
            </a:endParaRPr>
          </a:p>
          <a:p>
            <a:pPr rtl="0" fontAlgn="base">
              <a:spcBef>
                <a:spcPts val="0"/>
              </a:spcBef>
              <a:spcAft>
                <a:spcPts val="0"/>
              </a:spcAft>
              <a:buFont typeface="Arial" panose="020B0604020202020204" pitchFamily="34" charset="0"/>
              <a:buChar char="•"/>
            </a:pPr>
            <a:endParaRPr lang="en-US" sz="2200" b="0" i="0" u="none" strike="noStrike" dirty="0">
              <a:solidFill>
                <a:srgbClr val="000000"/>
              </a:solidFill>
              <a:effectLst/>
              <a:latin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1F09543E-E86A-43D3-A9E8-26B7F12AFB53}"/>
              </a:ext>
            </a:extLst>
          </p:cNvPr>
          <p:cNvSpPr>
            <a:spLocks noGrp="1"/>
          </p:cNvSpPr>
          <p:nvPr>
            <p:ph type="body" sz="quarter" idx="10"/>
          </p:nvPr>
        </p:nvSpPr>
        <p:spPr>
          <a:xfrm>
            <a:off x="420445" y="1447800"/>
            <a:ext cx="8229600" cy="457200"/>
          </a:xfrm>
        </p:spPr>
        <p:txBody>
          <a:bodyPr/>
          <a:lstStyle/>
          <a:p>
            <a:r>
              <a:rPr lang="en-US" sz="2200" dirty="0">
                <a:latin typeface="Times New Roman" panose="02020603050405020304" pitchFamily="18" charset="0"/>
                <a:cs typeface="Times New Roman" panose="02020603050405020304" pitchFamily="18" charset="0"/>
              </a:rPr>
              <a:t>Air Ambulance Reimbursement and Requests for Reconsiderations</a:t>
            </a:r>
          </a:p>
        </p:txBody>
      </p:sp>
    </p:spTree>
    <p:extLst>
      <p:ext uri="{BB962C8B-B14F-4D97-AF65-F5344CB8AC3E}">
        <p14:creationId xmlns:p14="http://schemas.microsoft.com/office/powerpoint/2010/main" val="3172057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688A60-0351-4667-B39C-ED504813650F}"/>
              </a:ext>
            </a:extLst>
          </p:cNvPr>
          <p:cNvSpPr>
            <a:spLocks noGrp="1"/>
          </p:cNvSpPr>
          <p:nvPr>
            <p:ph idx="1"/>
          </p:nvPr>
        </p:nvSpPr>
        <p:spPr>
          <a:xfrm>
            <a:off x="457200" y="2057401"/>
            <a:ext cx="8229600" cy="1371600"/>
          </a:xfrm>
        </p:spPr>
        <p:txBody>
          <a:bodyPr/>
          <a:lstStyle/>
          <a:p>
            <a:r>
              <a:rPr lang="en-US" dirty="0"/>
              <a:t>Once all applicable data has been entered, click the save button to finish the documentation.</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24468E9E-80D5-4574-8803-2F5717DB0BED}"/>
              </a:ext>
            </a:extLst>
          </p:cNvPr>
          <p:cNvSpPr>
            <a:spLocks noGrp="1"/>
          </p:cNvSpPr>
          <p:nvPr>
            <p:ph type="body" sz="quarter" idx="10"/>
          </p:nvPr>
        </p:nvSpPr>
        <p:spPr/>
        <p:txBody>
          <a:bodyPr/>
          <a:lstStyle/>
          <a:p>
            <a:r>
              <a:rPr lang="en-US" dirty="0"/>
              <a:t>MCG</a:t>
            </a:r>
          </a:p>
        </p:txBody>
      </p:sp>
      <p:pic>
        <p:nvPicPr>
          <p:cNvPr id="6" name="Picture 5">
            <a:extLst>
              <a:ext uri="{FF2B5EF4-FFF2-40B4-BE49-F238E27FC236}">
                <a16:creationId xmlns:a16="http://schemas.microsoft.com/office/drawing/2014/main" id="{FB0B7165-65D2-4A20-A146-0562D10FDEED}"/>
              </a:ext>
            </a:extLst>
          </p:cNvPr>
          <p:cNvPicPr>
            <a:picLocks noChangeAspect="1"/>
          </p:cNvPicPr>
          <p:nvPr/>
        </p:nvPicPr>
        <p:blipFill>
          <a:blip r:embed="rId2"/>
          <a:stretch>
            <a:fillRect/>
          </a:stretch>
        </p:blipFill>
        <p:spPr>
          <a:xfrm>
            <a:off x="795337" y="4114800"/>
            <a:ext cx="7553325" cy="2091936"/>
          </a:xfrm>
          <a:prstGeom prst="rect">
            <a:avLst/>
          </a:prstGeom>
        </p:spPr>
      </p:pic>
      <p:sp>
        <p:nvSpPr>
          <p:cNvPr id="7" name="Arrow: Right 6">
            <a:extLst>
              <a:ext uri="{FF2B5EF4-FFF2-40B4-BE49-F238E27FC236}">
                <a16:creationId xmlns:a16="http://schemas.microsoft.com/office/drawing/2014/main" id="{50665806-D981-4460-B487-FFD6BDED4E3A}"/>
              </a:ext>
            </a:extLst>
          </p:cNvPr>
          <p:cNvSpPr/>
          <p:nvPr/>
        </p:nvSpPr>
        <p:spPr>
          <a:xfrm>
            <a:off x="6072809" y="57150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113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5293C-649D-40DA-82B1-38E99806502C}"/>
              </a:ext>
            </a:extLst>
          </p:cNvPr>
          <p:cNvSpPr>
            <a:spLocks noGrp="1"/>
          </p:cNvSpPr>
          <p:nvPr>
            <p:ph idx="1"/>
          </p:nvPr>
        </p:nvSpPr>
        <p:spPr>
          <a:xfrm>
            <a:off x="457200" y="2057401"/>
            <a:ext cx="8229600" cy="1143000"/>
          </a:xfrm>
        </p:spPr>
        <p:txBody>
          <a:bodyPr/>
          <a:lstStyle/>
          <a:p>
            <a:r>
              <a:rPr lang="en-US" dirty="0"/>
              <a:t>Once all documentation is entered, click the Submit Request button to finish this section and return to finalizing the review.</a:t>
            </a:r>
          </a:p>
        </p:txBody>
      </p:sp>
      <p:sp>
        <p:nvSpPr>
          <p:cNvPr id="4" name="Text Placeholder 3">
            <a:extLst>
              <a:ext uri="{FF2B5EF4-FFF2-40B4-BE49-F238E27FC236}">
                <a16:creationId xmlns:a16="http://schemas.microsoft.com/office/drawing/2014/main" id="{93811A0C-EE1E-4507-940A-5661F2BD94B6}"/>
              </a:ext>
            </a:extLst>
          </p:cNvPr>
          <p:cNvSpPr>
            <a:spLocks noGrp="1"/>
          </p:cNvSpPr>
          <p:nvPr>
            <p:ph type="body" sz="quarter" idx="10"/>
          </p:nvPr>
        </p:nvSpPr>
        <p:spPr/>
        <p:txBody>
          <a:bodyPr/>
          <a:lstStyle/>
          <a:p>
            <a:r>
              <a:rPr lang="en-US" dirty="0"/>
              <a:t>MCG</a:t>
            </a:r>
          </a:p>
        </p:txBody>
      </p:sp>
      <p:pic>
        <p:nvPicPr>
          <p:cNvPr id="5" name="Picture 4">
            <a:extLst>
              <a:ext uri="{FF2B5EF4-FFF2-40B4-BE49-F238E27FC236}">
                <a16:creationId xmlns:a16="http://schemas.microsoft.com/office/drawing/2014/main" id="{781CECED-F827-4C43-A217-7B1A2B8B6D1F}"/>
              </a:ext>
            </a:extLst>
          </p:cNvPr>
          <p:cNvPicPr>
            <a:picLocks noChangeAspect="1"/>
          </p:cNvPicPr>
          <p:nvPr/>
        </p:nvPicPr>
        <p:blipFill>
          <a:blip r:embed="rId2"/>
          <a:stretch>
            <a:fillRect/>
          </a:stretch>
        </p:blipFill>
        <p:spPr>
          <a:xfrm>
            <a:off x="685800" y="3810000"/>
            <a:ext cx="7772400" cy="2191801"/>
          </a:xfrm>
          <a:prstGeom prst="rect">
            <a:avLst/>
          </a:prstGeom>
        </p:spPr>
      </p:pic>
      <p:sp>
        <p:nvSpPr>
          <p:cNvPr id="6" name="Arrow: Right 5">
            <a:extLst>
              <a:ext uri="{FF2B5EF4-FFF2-40B4-BE49-F238E27FC236}">
                <a16:creationId xmlns:a16="http://schemas.microsoft.com/office/drawing/2014/main" id="{B8DC464C-147D-4257-9110-F34C5FEDAA17}"/>
              </a:ext>
            </a:extLst>
          </p:cNvPr>
          <p:cNvSpPr/>
          <p:nvPr/>
        </p:nvSpPr>
        <p:spPr>
          <a:xfrm>
            <a:off x="4419600" y="55626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934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0715F4-F89B-4C22-B295-5A14D4A00BC8}"/>
              </a:ext>
            </a:extLst>
          </p:cNvPr>
          <p:cNvSpPr>
            <a:spLocks noGrp="1"/>
          </p:cNvSpPr>
          <p:nvPr>
            <p:ph idx="1"/>
          </p:nvPr>
        </p:nvSpPr>
        <p:spPr>
          <a:xfrm>
            <a:off x="457200" y="1752600"/>
            <a:ext cx="8229600" cy="1219200"/>
          </a:xfrm>
        </p:spPr>
        <p:txBody>
          <a:bodyPr/>
          <a:lstStyle/>
          <a:p>
            <a:r>
              <a:rPr lang="en-US" sz="2200" dirty="0">
                <a:latin typeface="Times New Roman" panose="02020603050405020304" pitchFamily="18" charset="0"/>
                <a:cs typeface="Times New Roman" panose="02020603050405020304" pitchFamily="18" charset="0"/>
              </a:rPr>
              <a:t>The last piece of submission is to enter your username in the attestation section and click the Submit button to send the review to Telligen.</a:t>
            </a:r>
          </a:p>
        </p:txBody>
      </p:sp>
      <p:sp>
        <p:nvSpPr>
          <p:cNvPr id="3" name="Text Placeholder 2">
            <a:extLst>
              <a:ext uri="{FF2B5EF4-FFF2-40B4-BE49-F238E27FC236}">
                <a16:creationId xmlns:a16="http://schemas.microsoft.com/office/drawing/2014/main" id="{E633E6D1-2E32-4B81-BD74-33DB16C9F596}"/>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Attestation</a:t>
            </a:r>
          </a:p>
        </p:txBody>
      </p:sp>
      <p:pic>
        <p:nvPicPr>
          <p:cNvPr id="4" name="Picture 3">
            <a:extLst>
              <a:ext uri="{FF2B5EF4-FFF2-40B4-BE49-F238E27FC236}">
                <a16:creationId xmlns:a16="http://schemas.microsoft.com/office/drawing/2014/main" id="{00E634FD-1FA4-4EDC-B185-63E0A36A84FD}"/>
              </a:ext>
            </a:extLst>
          </p:cNvPr>
          <p:cNvPicPr>
            <a:picLocks noChangeAspect="1"/>
          </p:cNvPicPr>
          <p:nvPr/>
        </p:nvPicPr>
        <p:blipFill>
          <a:blip r:embed="rId2"/>
          <a:stretch>
            <a:fillRect/>
          </a:stretch>
        </p:blipFill>
        <p:spPr>
          <a:xfrm>
            <a:off x="762000" y="3200400"/>
            <a:ext cx="8077200" cy="2692400"/>
          </a:xfrm>
          <a:prstGeom prst="rect">
            <a:avLst/>
          </a:prstGeom>
        </p:spPr>
      </p:pic>
    </p:spTree>
    <p:extLst>
      <p:ext uri="{BB962C8B-B14F-4D97-AF65-F5344CB8AC3E}">
        <p14:creationId xmlns:p14="http://schemas.microsoft.com/office/powerpoint/2010/main" val="41146303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113C2-45FF-4118-8AF1-AE212825C44D}"/>
              </a:ext>
            </a:extLst>
          </p:cNvPr>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Users do have the option to add comments to the review before it is sent to Telligen.  </a:t>
            </a:r>
          </a:p>
          <a:p>
            <a:r>
              <a:rPr lang="en-US" sz="2200" dirty="0">
                <a:latin typeface="Times New Roman" panose="02020603050405020304" pitchFamily="18" charset="0"/>
                <a:cs typeface="Times New Roman" panose="02020603050405020304" pitchFamily="18" charset="0"/>
              </a:rPr>
              <a:t>A comments box will open and the user can enter additional information related to the review.  </a:t>
            </a: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F01CDDD6-6CE5-4F9C-B161-CBF6608409F6}"/>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Comments</a:t>
            </a:r>
          </a:p>
        </p:txBody>
      </p:sp>
      <p:pic>
        <p:nvPicPr>
          <p:cNvPr id="4" name="Picture 3">
            <a:extLst>
              <a:ext uri="{FF2B5EF4-FFF2-40B4-BE49-F238E27FC236}">
                <a16:creationId xmlns:a16="http://schemas.microsoft.com/office/drawing/2014/main" id="{C4D56E55-2BC0-4D50-90D2-F0412E69E2B3}"/>
              </a:ext>
            </a:extLst>
          </p:cNvPr>
          <p:cNvPicPr>
            <a:picLocks noChangeAspect="1"/>
          </p:cNvPicPr>
          <p:nvPr/>
        </p:nvPicPr>
        <p:blipFill>
          <a:blip r:embed="rId2"/>
          <a:stretch>
            <a:fillRect/>
          </a:stretch>
        </p:blipFill>
        <p:spPr>
          <a:xfrm>
            <a:off x="1981200" y="3467100"/>
            <a:ext cx="4610100" cy="2476500"/>
          </a:xfrm>
          <a:prstGeom prst="rect">
            <a:avLst/>
          </a:prstGeom>
        </p:spPr>
      </p:pic>
    </p:spTree>
    <p:extLst>
      <p:ext uri="{BB962C8B-B14F-4D97-AF65-F5344CB8AC3E}">
        <p14:creationId xmlns:p14="http://schemas.microsoft.com/office/powerpoint/2010/main" val="3606831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DD0C18-8757-416E-A298-1E71DB2CD958}"/>
              </a:ext>
            </a:extLst>
          </p:cNvPr>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After submitting or canceling the comment box, you will be taken to a summary of the review.  </a:t>
            </a:r>
          </a:p>
          <a:p>
            <a:r>
              <a:rPr lang="en-US" sz="2200" dirty="0">
                <a:latin typeface="Times New Roman" panose="02020603050405020304" pitchFamily="18" charset="0"/>
                <a:cs typeface="Times New Roman" panose="02020603050405020304" pitchFamily="18" charset="0"/>
              </a:rPr>
              <a:t>Users will have the option to Edit, Delete, or leave the review.</a:t>
            </a:r>
          </a:p>
          <a:p>
            <a:r>
              <a:rPr lang="en-US" sz="2200" dirty="0">
                <a:latin typeface="Times New Roman" panose="02020603050405020304" pitchFamily="18" charset="0"/>
                <a:cs typeface="Times New Roman" panose="02020603050405020304" pitchFamily="18" charset="0"/>
              </a:rPr>
              <a:t>To leave, scroll down through the entered information and confirm that everything submitted looks correct.  Click on the Done button at the bottom of the page.  </a:t>
            </a:r>
          </a:p>
          <a:p>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This will return the user to the tasks page where you can begin a new search and submit other reviews.  </a:t>
            </a:r>
          </a:p>
          <a:p>
            <a:pPr marL="0" indent="0">
              <a:buNone/>
            </a:pPr>
            <a:endParaRPr lang="en-US" dirty="0"/>
          </a:p>
        </p:txBody>
      </p:sp>
      <p:sp>
        <p:nvSpPr>
          <p:cNvPr id="3" name="Text Placeholder 2">
            <a:extLst>
              <a:ext uri="{FF2B5EF4-FFF2-40B4-BE49-F238E27FC236}">
                <a16:creationId xmlns:a16="http://schemas.microsoft.com/office/drawing/2014/main" id="{CD650658-02AD-4180-B37D-809D063B442D}"/>
              </a:ext>
            </a:extLst>
          </p:cNvPr>
          <p:cNvSpPr>
            <a:spLocks noGrp="1"/>
          </p:cNvSpPr>
          <p:nvPr>
            <p:ph type="body" sz="quarter" idx="10"/>
          </p:nvPr>
        </p:nvSpPr>
        <p:spPr>
          <a:xfrm>
            <a:off x="447339" y="1295400"/>
            <a:ext cx="6477000" cy="685800"/>
          </a:xfrm>
        </p:spPr>
        <p:txBody>
          <a:bodyPr/>
          <a:lstStyle/>
          <a:p>
            <a:r>
              <a:rPr lang="en-US" sz="2200" dirty="0">
                <a:latin typeface="Times New Roman" panose="02020603050405020304" pitchFamily="18" charset="0"/>
                <a:cs typeface="Times New Roman" panose="02020603050405020304" pitchFamily="18" charset="0"/>
              </a:rPr>
              <a:t>Summary</a:t>
            </a:r>
          </a:p>
        </p:txBody>
      </p:sp>
      <p:pic>
        <p:nvPicPr>
          <p:cNvPr id="4" name="Picture 3">
            <a:extLst>
              <a:ext uri="{FF2B5EF4-FFF2-40B4-BE49-F238E27FC236}">
                <a16:creationId xmlns:a16="http://schemas.microsoft.com/office/drawing/2014/main" id="{7D087CA1-4E8C-4DEF-9437-999057324D01}"/>
              </a:ext>
            </a:extLst>
          </p:cNvPr>
          <p:cNvPicPr>
            <a:picLocks noChangeAspect="1"/>
          </p:cNvPicPr>
          <p:nvPr/>
        </p:nvPicPr>
        <p:blipFill>
          <a:blip r:embed="rId2"/>
          <a:stretch>
            <a:fillRect/>
          </a:stretch>
        </p:blipFill>
        <p:spPr>
          <a:xfrm>
            <a:off x="3048000" y="4076700"/>
            <a:ext cx="2495550" cy="723900"/>
          </a:xfrm>
          <a:prstGeom prst="rect">
            <a:avLst/>
          </a:prstGeom>
        </p:spPr>
      </p:pic>
      <p:sp>
        <p:nvSpPr>
          <p:cNvPr id="5" name="Arrow: Left 4">
            <a:extLst>
              <a:ext uri="{FF2B5EF4-FFF2-40B4-BE49-F238E27FC236}">
                <a16:creationId xmlns:a16="http://schemas.microsoft.com/office/drawing/2014/main" id="{5AEFFE33-AD33-4419-832F-18B197C1018F}"/>
              </a:ext>
            </a:extLst>
          </p:cNvPr>
          <p:cNvSpPr/>
          <p:nvPr/>
        </p:nvSpPr>
        <p:spPr>
          <a:xfrm>
            <a:off x="5410200" y="4286250"/>
            <a:ext cx="914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57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680C2-3E34-4F2A-B61E-16A8CB799AFA}"/>
              </a:ext>
            </a:extLst>
          </p:cNvPr>
          <p:cNvSpPr>
            <a:spLocks noGrp="1"/>
          </p:cNvSpPr>
          <p:nvPr>
            <p:ph idx="1"/>
          </p:nvPr>
        </p:nvSpPr>
        <p:spPr>
          <a:xfrm>
            <a:off x="457200" y="2057400"/>
            <a:ext cx="8229600" cy="4038599"/>
          </a:xfrm>
        </p:spPr>
        <p:txBody>
          <a:bodyPr/>
          <a:lstStyle/>
          <a:p>
            <a:r>
              <a:rPr lang="en-US" sz="2200" dirty="0">
                <a:latin typeface="Times New Roman" panose="02020603050405020304" pitchFamily="18" charset="0"/>
                <a:cs typeface="Times New Roman" panose="02020603050405020304" pitchFamily="18" charset="0"/>
              </a:rPr>
              <a:t>Once a review has been submitted, you can find the review by searching for the Case ID or by searching for the member and looking at the UM panel in the Member Hub. </a:t>
            </a:r>
          </a:p>
          <a:p>
            <a:r>
              <a:rPr lang="en-US" sz="2200" dirty="0">
                <a:latin typeface="Times New Roman" panose="02020603050405020304" pitchFamily="18" charset="0"/>
                <a:cs typeface="Times New Roman" panose="02020603050405020304" pitchFamily="18" charset="0"/>
              </a:rPr>
              <a:t>Once you have located the review in the Member Hub, a user can take multiple actions on the review such as:</a:t>
            </a:r>
          </a:p>
          <a:p>
            <a:pPr lvl="1"/>
            <a:r>
              <a:rPr lang="en-US" sz="2200" dirty="0">
                <a:latin typeface="Times New Roman" panose="02020603050405020304" pitchFamily="18" charset="0"/>
                <a:cs typeface="Times New Roman" panose="02020603050405020304" pitchFamily="18" charset="0"/>
              </a:rPr>
              <a:t>View the Review to check for determination and any correspondence</a:t>
            </a:r>
          </a:p>
          <a:p>
            <a:pPr lvl="1"/>
            <a:r>
              <a:rPr lang="en-US" sz="2200" dirty="0">
                <a:latin typeface="Times New Roman" panose="02020603050405020304" pitchFamily="18" charset="0"/>
                <a:cs typeface="Times New Roman" panose="02020603050405020304" pitchFamily="18" charset="0"/>
              </a:rPr>
              <a:t>Submit a Reconsideration </a:t>
            </a:r>
          </a:p>
          <a:p>
            <a:pPr lvl="1"/>
            <a:r>
              <a:rPr lang="en-US" sz="2200" dirty="0">
                <a:latin typeface="Times New Roman" panose="02020603050405020304" pitchFamily="18" charset="0"/>
                <a:cs typeface="Times New Roman" panose="02020603050405020304" pitchFamily="18" charset="0"/>
              </a:rPr>
              <a:t>Delete a review that was submitted incorrectly</a:t>
            </a:r>
          </a:p>
        </p:txBody>
      </p:sp>
      <p:sp>
        <p:nvSpPr>
          <p:cNvPr id="4" name="Text Placeholder 3">
            <a:extLst>
              <a:ext uri="{FF2B5EF4-FFF2-40B4-BE49-F238E27FC236}">
                <a16:creationId xmlns:a16="http://schemas.microsoft.com/office/drawing/2014/main" id="{4B130FBD-F6E4-44EB-9F7D-1687E3CF8E9D}"/>
              </a:ext>
            </a:extLst>
          </p:cNvPr>
          <p:cNvSpPr>
            <a:spLocks noGrp="1"/>
          </p:cNvSpPr>
          <p:nvPr>
            <p:ph type="body" sz="quarter" idx="10"/>
          </p:nvPr>
        </p:nvSpPr>
        <p:spPr/>
        <p:txBody>
          <a:bodyPr/>
          <a:lstStyle/>
          <a:p>
            <a:r>
              <a:rPr lang="en-US" dirty="0"/>
              <a:t>Review Details</a:t>
            </a:r>
          </a:p>
        </p:txBody>
      </p:sp>
    </p:spTree>
    <p:extLst>
      <p:ext uri="{BB962C8B-B14F-4D97-AF65-F5344CB8AC3E}">
        <p14:creationId xmlns:p14="http://schemas.microsoft.com/office/powerpoint/2010/main" val="6710659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85022-A76D-44FD-AE50-2997566BA378}"/>
              </a:ext>
            </a:extLst>
          </p:cNvPr>
          <p:cNvSpPr>
            <a:spLocks noGrp="1"/>
          </p:cNvSpPr>
          <p:nvPr>
            <p:ph idx="1"/>
          </p:nvPr>
        </p:nvSpPr>
        <p:spPr>
          <a:xfrm>
            <a:off x="457200" y="1752602"/>
            <a:ext cx="8229600" cy="1600200"/>
          </a:xfrm>
        </p:spPr>
        <p:txBody>
          <a:bodyPr/>
          <a:lstStyle/>
          <a:p>
            <a:r>
              <a:rPr lang="en-US" sz="2200" dirty="0">
                <a:latin typeface="Times New Roman" panose="02020603050405020304" pitchFamily="18" charset="0"/>
                <a:cs typeface="Times New Roman" panose="02020603050405020304" pitchFamily="18" charset="0"/>
              </a:rPr>
              <a:t>Once in the review detail, you can click on the ellipsis at the right side of the line to open a menu.  </a:t>
            </a:r>
          </a:p>
          <a:p>
            <a:r>
              <a:rPr lang="en-US" sz="2200" dirty="0">
                <a:latin typeface="Times New Roman" panose="02020603050405020304" pitchFamily="18" charset="0"/>
                <a:cs typeface="Times New Roman" panose="02020603050405020304" pitchFamily="18" charset="0"/>
              </a:rPr>
              <a:t>If the review does not have a decision, users will have the option to view the request or to delete the request.</a:t>
            </a:r>
          </a:p>
        </p:txBody>
      </p:sp>
      <p:sp>
        <p:nvSpPr>
          <p:cNvPr id="4" name="Text Placeholder 3">
            <a:extLst>
              <a:ext uri="{FF2B5EF4-FFF2-40B4-BE49-F238E27FC236}">
                <a16:creationId xmlns:a16="http://schemas.microsoft.com/office/drawing/2014/main" id="{9E6C2131-5FE9-4BB3-AB02-1830123CFA20}"/>
              </a:ext>
            </a:extLst>
          </p:cNvPr>
          <p:cNvSpPr>
            <a:spLocks noGrp="1"/>
          </p:cNvSpPr>
          <p:nvPr>
            <p:ph type="body" sz="quarter" idx="10"/>
          </p:nvPr>
        </p:nvSpPr>
        <p:spPr/>
        <p:txBody>
          <a:bodyPr/>
          <a:lstStyle/>
          <a:p>
            <a:r>
              <a:rPr lang="en-US" dirty="0"/>
              <a:t>Review Details</a:t>
            </a:r>
          </a:p>
        </p:txBody>
      </p:sp>
      <p:pic>
        <p:nvPicPr>
          <p:cNvPr id="5" name="Picture 4">
            <a:extLst>
              <a:ext uri="{FF2B5EF4-FFF2-40B4-BE49-F238E27FC236}">
                <a16:creationId xmlns:a16="http://schemas.microsoft.com/office/drawing/2014/main" id="{3991D8AA-FEAD-4C75-8487-D36C8FBD54AA}"/>
              </a:ext>
            </a:extLst>
          </p:cNvPr>
          <p:cNvPicPr>
            <a:picLocks noChangeAspect="1"/>
          </p:cNvPicPr>
          <p:nvPr/>
        </p:nvPicPr>
        <p:blipFill>
          <a:blip r:embed="rId2"/>
          <a:stretch>
            <a:fillRect/>
          </a:stretch>
        </p:blipFill>
        <p:spPr>
          <a:xfrm>
            <a:off x="685800" y="3276600"/>
            <a:ext cx="7153275" cy="3076356"/>
          </a:xfrm>
          <a:prstGeom prst="rect">
            <a:avLst/>
          </a:prstGeom>
        </p:spPr>
      </p:pic>
      <p:sp>
        <p:nvSpPr>
          <p:cNvPr id="6" name="Arrow: Down 5">
            <a:extLst>
              <a:ext uri="{FF2B5EF4-FFF2-40B4-BE49-F238E27FC236}">
                <a16:creationId xmlns:a16="http://schemas.microsoft.com/office/drawing/2014/main" id="{E67E11F6-AA8D-4ECA-8A47-778F63FB41F3}"/>
              </a:ext>
            </a:extLst>
          </p:cNvPr>
          <p:cNvSpPr/>
          <p:nvPr/>
        </p:nvSpPr>
        <p:spPr>
          <a:xfrm rot="2857275">
            <a:off x="7763148" y="3826529"/>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291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BA3313-9DCC-4ECD-B273-49E2CCCD632F}"/>
              </a:ext>
            </a:extLst>
          </p:cNvPr>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When a review has been looked at by a nurse and the nurse needs additional clinical documentation, a user will see a Request for Information task in the Scheduled Task queue.  </a:t>
            </a:r>
          </a:p>
          <a:p>
            <a:r>
              <a:rPr lang="en-US" sz="2200" dirty="0">
                <a:latin typeface="Times New Roman" panose="02020603050405020304" pitchFamily="18" charset="0"/>
                <a:cs typeface="Times New Roman" panose="02020603050405020304" pitchFamily="18" charset="0"/>
              </a:rPr>
              <a:t>Click on the ellipsis to the left of the page, to start the task.  </a:t>
            </a:r>
          </a:p>
        </p:txBody>
      </p:sp>
      <p:sp>
        <p:nvSpPr>
          <p:cNvPr id="3" name="Text Placeholder 2">
            <a:extLst>
              <a:ext uri="{FF2B5EF4-FFF2-40B4-BE49-F238E27FC236}">
                <a16:creationId xmlns:a16="http://schemas.microsoft.com/office/drawing/2014/main" id="{41B3921C-E357-4F82-B66B-F14C0F6C4B34}"/>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Request for Information </a:t>
            </a:r>
          </a:p>
        </p:txBody>
      </p:sp>
      <p:pic>
        <p:nvPicPr>
          <p:cNvPr id="4" name="Picture 3">
            <a:extLst>
              <a:ext uri="{FF2B5EF4-FFF2-40B4-BE49-F238E27FC236}">
                <a16:creationId xmlns:a16="http://schemas.microsoft.com/office/drawing/2014/main" id="{E6CC6945-9333-408E-885B-4B489AD326C1}"/>
              </a:ext>
            </a:extLst>
          </p:cNvPr>
          <p:cNvPicPr>
            <a:picLocks noChangeAspect="1"/>
          </p:cNvPicPr>
          <p:nvPr/>
        </p:nvPicPr>
        <p:blipFill>
          <a:blip r:embed="rId2"/>
          <a:stretch>
            <a:fillRect/>
          </a:stretch>
        </p:blipFill>
        <p:spPr>
          <a:xfrm>
            <a:off x="806116" y="3962400"/>
            <a:ext cx="7848600" cy="2146418"/>
          </a:xfrm>
          <a:prstGeom prst="rect">
            <a:avLst/>
          </a:prstGeom>
        </p:spPr>
      </p:pic>
      <p:sp>
        <p:nvSpPr>
          <p:cNvPr id="5" name="Arrow: Down 4">
            <a:extLst>
              <a:ext uri="{FF2B5EF4-FFF2-40B4-BE49-F238E27FC236}">
                <a16:creationId xmlns:a16="http://schemas.microsoft.com/office/drawing/2014/main" id="{57908802-4C4C-4594-8CEE-51D49B997957}"/>
              </a:ext>
            </a:extLst>
          </p:cNvPr>
          <p:cNvSpPr/>
          <p:nvPr/>
        </p:nvSpPr>
        <p:spPr>
          <a:xfrm rot="18857773">
            <a:off x="611604" y="511181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385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D5740B-4920-4B3D-8941-66F1539EDC4F}"/>
              </a:ext>
            </a:extLst>
          </p:cNvPr>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Scroll down the summary page of the review, to view the correspondence section.  </a:t>
            </a:r>
          </a:p>
          <a:p>
            <a:r>
              <a:rPr lang="en-US" sz="2200" dirty="0">
                <a:latin typeface="Times New Roman" panose="02020603050405020304" pitchFamily="18" charset="0"/>
                <a:cs typeface="Times New Roman" panose="02020603050405020304" pitchFamily="18" charset="0"/>
              </a:rPr>
              <a:t>Click on the blue name of the letter to open it and see what information is being requested.</a:t>
            </a: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171EA473-A4C7-44B7-9D20-67905CD33ACA}"/>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Request for Information</a:t>
            </a:r>
          </a:p>
        </p:txBody>
      </p:sp>
      <p:pic>
        <p:nvPicPr>
          <p:cNvPr id="6" name="Picture 5">
            <a:extLst>
              <a:ext uri="{FF2B5EF4-FFF2-40B4-BE49-F238E27FC236}">
                <a16:creationId xmlns:a16="http://schemas.microsoft.com/office/drawing/2014/main" id="{943B0E68-F635-0345-A324-73997FC73A66}"/>
              </a:ext>
            </a:extLst>
          </p:cNvPr>
          <p:cNvPicPr>
            <a:picLocks noChangeAspect="1"/>
          </p:cNvPicPr>
          <p:nvPr/>
        </p:nvPicPr>
        <p:blipFill>
          <a:blip r:embed="rId2"/>
          <a:stretch>
            <a:fillRect/>
          </a:stretch>
        </p:blipFill>
        <p:spPr>
          <a:xfrm>
            <a:off x="457200" y="3429000"/>
            <a:ext cx="7848600" cy="2895600"/>
          </a:xfrm>
          <a:prstGeom prst="rect">
            <a:avLst/>
          </a:prstGeom>
        </p:spPr>
      </p:pic>
    </p:spTree>
    <p:extLst>
      <p:ext uri="{BB962C8B-B14F-4D97-AF65-F5344CB8AC3E}">
        <p14:creationId xmlns:p14="http://schemas.microsoft.com/office/powerpoint/2010/main" val="2388803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F3CA56-DB02-4952-864A-EFB47206E078}"/>
              </a:ext>
            </a:extLst>
          </p:cNvPr>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Scroll up to the Documentation panel to attach additional information.</a:t>
            </a:r>
          </a:p>
          <a:p>
            <a:r>
              <a:rPr lang="en-US" sz="2200" dirty="0">
                <a:latin typeface="Times New Roman" panose="02020603050405020304" pitchFamily="18" charset="0"/>
                <a:cs typeface="Times New Roman" panose="02020603050405020304" pitchFamily="18" charset="0"/>
              </a:rPr>
              <a:t>Click on the Add button, as was demonstrated earlier in the presentation, to attach additional clinical documentation to the review.   </a:t>
            </a:r>
          </a:p>
        </p:txBody>
      </p:sp>
      <p:sp>
        <p:nvSpPr>
          <p:cNvPr id="3" name="Text Placeholder 2">
            <a:extLst>
              <a:ext uri="{FF2B5EF4-FFF2-40B4-BE49-F238E27FC236}">
                <a16:creationId xmlns:a16="http://schemas.microsoft.com/office/drawing/2014/main" id="{CC6A2D32-461B-4C96-AE98-47E2B119B062}"/>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Request for Information</a:t>
            </a:r>
          </a:p>
        </p:txBody>
      </p:sp>
      <p:pic>
        <p:nvPicPr>
          <p:cNvPr id="4" name="Picture 3">
            <a:extLst>
              <a:ext uri="{FF2B5EF4-FFF2-40B4-BE49-F238E27FC236}">
                <a16:creationId xmlns:a16="http://schemas.microsoft.com/office/drawing/2014/main" id="{B7F03CD6-D9A5-428E-A537-FA84F153910B}"/>
              </a:ext>
            </a:extLst>
          </p:cNvPr>
          <p:cNvPicPr>
            <a:picLocks noChangeAspect="1"/>
          </p:cNvPicPr>
          <p:nvPr/>
        </p:nvPicPr>
        <p:blipFill>
          <a:blip r:embed="rId2"/>
          <a:stretch>
            <a:fillRect/>
          </a:stretch>
        </p:blipFill>
        <p:spPr>
          <a:xfrm>
            <a:off x="876300" y="4079467"/>
            <a:ext cx="7391400" cy="1594668"/>
          </a:xfrm>
          <a:prstGeom prst="rect">
            <a:avLst/>
          </a:prstGeom>
        </p:spPr>
      </p:pic>
    </p:spTree>
    <p:extLst>
      <p:ext uri="{BB962C8B-B14F-4D97-AF65-F5344CB8AC3E}">
        <p14:creationId xmlns:p14="http://schemas.microsoft.com/office/powerpoint/2010/main" val="3370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19209-4B01-4571-847F-35B3143968FE}"/>
              </a:ext>
            </a:extLst>
          </p:cNvPr>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Enroll in </a:t>
            </a:r>
            <a:r>
              <a:rPr lang="en-US" sz="2200" dirty="0" err="1">
                <a:latin typeface="Times New Roman" panose="02020603050405020304" pitchFamily="18" charset="0"/>
                <a:cs typeface="Times New Roman" panose="02020603050405020304" pitchFamily="18" charset="0"/>
              </a:rPr>
              <a:t>Qualitrac</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Submit completed claim electronically</a:t>
            </a:r>
          </a:p>
          <a:p>
            <a:pPr lvl="1"/>
            <a:r>
              <a:rPr lang="en-US" sz="2200" dirty="0">
                <a:latin typeface="Times New Roman" panose="02020603050405020304" pitchFamily="18" charset="0"/>
                <a:cs typeface="Times New Roman" panose="02020603050405020304" pitchFamily="18" charset="0"/>
              </a:rPr>
              <a:t>Include all supporting documentation</a:t>
            </a:r>
          </a:p>
          <a:p>
            <a:r>
              <a:rPr lang="en-US" sz="2200" dirty="0">
                <a:latin typeface="Times New Roman" panose="02020603050405020304" pitchFamily="18" charset="0"/>
                <a:cs typeface="Times New Roman" panose="02020603050405020304" pitchFamily="18" charset="0"/>
              </a:rPr>
              <a:t>Action Taken in the Portal</a:t>
            </a:r>
          </a:p>
          <a:p>
            <a:pPr lvl="1"/>
            <a:r>
              <a:rPr lang="en-US" sz="2200" dirty="0">
                <a:latin typeface="Times New Roman" panose="02020603050405020304" pitchFamily="18" charset="0"/>
                <a:cs typeface="Times New Roman" panose="02020603050405020304" pitchFamily="18" charset="0"/>
              </a:rPr>
              <a:t>Requesting additional information</a:t>
            </a:r>
          </a:p>
          <a:p>
            <a:pPr lvl="1"/>
            <a:r>
              <a:rPr lang="en-US" sz="2200" dirty="0">
                <a:latin typeface="Times New Roman" panose="02020603050405020304" pitchFamily="18" charset="0"/>
                <a:cs typeface="Times New Roman" panose="02020603050405020304" pitchFamily="18" charset="0"/>
              </a:rPr>
              <a:t>Definitive Disposition</a:t>
            </a:r>
          </a:p>
          <a:p>
            <a:pPr lvl="1"/>
            <a:r>
              <a:rPr lang="en-US" sz="2200" dirty="0">
                <a:latin typeface="Times New Roman" panose="02020603050405020304" pitchFamily="18" charset="0"/>
                <a:cs typeface="Times New Roman" panose="02020603050405020304" pitchFamily="18" charset="0"/>
              </a:rPr>
              <a:t>Denial</a:t>
            </a:r>
          </a:p>
          <a:p>
            <a:pPr lvl="1"/>
            <a:r>
              <a:rPr lang="en-US" sz="2200" dirty="0">
                <a:latin typeface="Times New Roman" panose="02020603050405020304" pitchFamily="18" charset="0"/>
                <a:cs typeface="Times New Roman" panose="02020603050405020304" pitchFamily="18" charset="0"/>
              </a:rPr>
              <a:t>Request Additional Reviews</a:t>
            </a:r>
          </a:p>
          <a:p>
            <a:r>
              <a:rPr lang="en-US" sz="2200" dirty="0">
                <a:latin typeface="Times New Roman" panose="02020603050405020304" pitchFamily="18" charset="0"/>
                <a:cs typeface="Times New Roman" panose="02020603050405020304" pitchFamily="18" charset="0"/>
              </a:rPr>
              <a:t>Payment Processed via Maryland Department of Health</a:t>
            </a:r>
          </a:p>
        </p:txBody>
      </p:sp>
      <p:sp>
        <p:nvSpPr>
          <p:cNvPr id="4" name="Text Placeholder 3">
            <a:extLst>
              <a:ext uri="{FF2B5EF4-FFF2-40B4-BE49-F238E27FC236}">
                <a16:creationId xmlns:a16="http://schemas.microsoft.com/office/drawing/2014/main" id="{5A3D9A7E-3BEA-4C14-92B9-DB43309A12B8}"/>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Overview of New Claim Submission Process</a:t>
            </a:r>
          </a:p>
        </p:txBody>
      </p:sp>
    </p:spTree>
    <p:extLst>
      <p:ext uri="{BB962C8B-B14F-4D97-AF65-F5344CB8AC3E}">
        <p14:creationId xmlns:p14="http://schemas.microsoft.com/office/powerpoint/2010/main" val="1608376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DC3B4-E24E-4D40-B61D-6C563718F896}"/>
              </a:ext>
            </a:extLst>
          </p:cNvPr>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Once you have added all the necessary information, scroll to the bottom of the page and click the Done button.</a:t>
            </a:r>
          </a:p>
          <a:p>
            <a:r>
              <a:rPr lang="en-US" sz="2200" dirty="0">
                <a:latin typeface="Times New Roman" panose="02020603050405020304" pitchFamily="18" charset="0"/>
                <a:cs typeface="Times New Roman" panose="02020603050405020304" pitchFamily="18" charset="0"/>
              </a:rPr>
              <a:t>Clicking the Done button will finalize the request and send it back to the nurse to finish the review.</a:t>
            </a:r>
          </a:p>
          <a:p>
            <a:r>
              <a:rPr lang="en-US" sz="2200" dirty="0">
                <a:latin typeface="Times New Roman" panose="02020603050405020304" pitchFamily="18" charset="0"/>
                <a:cs typeface="Times New Roman" panose="02020603050405020304" pitchFamily="18" charset="0"/>
              </a:rPr>
              <a:t>Once you click done, the system will return you to the Scheduled tasks queue and the task will no longer be visible for the user.</a:t>
            </a:r>
          </a:p>
          <a:p>
            <a:r>
              <a:rPr lang="en-US" sz="2200" dirty="0">
                <a:latin typeface="Times New Roman" panose="02020603050405020304" pitchFamily="18" charset="0"/>
                <a:cs typeface="Times New Roman" panose="02020603050405020304" pitchFamily="18" charset="0"/>
              </a:rPr>
              <a:t>Do NOT create a new review to add additional clinical information to a current review.  This causes a delay in processing your review.  Please follow the steps as explained to make this process as quick as possible.</a:t>
            </a:r>
          </a:p>
        </p:txBody>
      </p:sp>
      <p:sp>
        <p:nvSpPr>
          <p:cNvPr id="3" name="Text Placeholder 2">
            <a:extLst>
              <a:ext uri="{FF2B5EF4-FFF2-40B4-BE49-F238E27FC236}">
                <a16:creationId xmlns:a16="http://schemas.microsoft.com/office/drawing/2014/main" id="{9CBBCEC9-F023-4DE0-A730-3C3690142F62}"/>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Request for Additional Information</a:t>
            </a:r>
          </a:p>
        </p:txBody>
      </p:sp>
    </p:spTree>
    <p:extLst>
      <p:ext uri="{BB962C8B-B14F-4D97-AF65-F5344CB8AC3E}">
        <p14:creationId xmlns:p14="http://schemas.microsoft.com/office/powerpoint/2010/main" val="2462167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CD5B82-44D1-4BD3-9282-C9F5C24D73C4}"/>
              </a:ext>
            </a:extLst>
          </p:cNvPr>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Search for the case using the case ID or search for the member and go to the member hub.</a:t>
            </a:r>
          </a:p>
          <a:p>
            <a:r>
              <a:rPr lang="en-US" sz="2200" dirty="0">
                <a:latin typeface="Times New Roman" panose="02020603050405020304" pitchFamily="18" charset="0"/>
                <a:cs typeface="Times New Roman" panose="02020603050405020304" pitchFamily="18" charset="0"/>
              </a:rPr>
              <a:t>At the member hub, click on the ellipsis on the right side of the page in line with the review you are searching for and select View Review.</a:t>
            </a:r>
          </a:p>
          <a:p>
            <a:r>
              <a:rPr lang="en-US" sz="2200" dirty="0">
                <a:latin typeface="Times New Roman" panose="02020603050405020304" pitchFamily="18" charset="0"/>
                <a:cs typeface="Times New Roman" panose="02020603050405020304" pitchFamily="18" charset="0"/>
              </a:rPr>
              <a:t>Once the review is open, scroll down the page to the Outcomes panel.</a:t>
            </a:r>
          </a:p>
          <a:p>
            <a:r>
              <a:rPr lang="en-US" sz="2200" dirty="0">
                <a:latin typeface="Times New Roman" panose="02020603050405020304" pitchFamily="18" charset="0"/>
                <a:cs typeface="Times New Roman" panose="02020603050405020304" pitchFamily="18" charset="0"/>
              </a:rPr>
              <a:t>Click on the dark brown section of the panel to open it to view the details.  </a:t>
            </a:r>
          </a:p>
        </p:txBody>
      </p:sp>
      <p:sp>
        <p:nvSpPr>
          <p:cNvPr id="3" name="Text Placeholder 2">
            <a:extLst>
              <a:ext uri="{FF2B5EF4-FFF2-40B4-BE49-F238E27FC236}">
                <a16:creationId xmlns:a16="http://schemas.microsoft.com/office/drawing/2014/main" id="{77F0269F-5FE6-4B24-B399-C7FEEC225704}"/>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View Outcomes</a:t>
            </a:r>
          </a:p>
        </p:txBody>
      </p:sp>
      <p:pic>
        <p:nvPicPr>
          <p:cNvPr id="6" name="Picture 5">
            <a:extLst>
              <a:ext uri="{FF2B5EF4-FFF2-40B4-BE49-F238E27FC236}">
                <a16:creationId xmlns:a16="http://schemas.microsoft.com/office/drawing/2014/main" id="{73099283-7CFB-4BAD-B840-0288EE07CFDF}"/>
              </a:ext>
            </a:extLst>
          </p:cNvPr>
          <p:cNvPicPr>
            <a:picLocks noChangeAspect="1"/>
          </p:cNvPicPr>
          <p:nvPr/>
        </p:nvPicPr>
        <p:blipFill>
          <a:blip r:embed="rId2"/>
          <a:stretch>
            <a:fillRect/>
          </a:stretch>
        </p:blipFill>
        <p:spPr>
          <a:xfrm>
            <a:off x="462793" y="5453893"/>
            <a:ext cx="8686800" cy="751913"/>
          </a:xfrm>
          <a:prstGeom prst="rect">
            <a:avLst/>
          </a:prstGeom>
        </p:spPr>
      </p:pic>
      <p:sp>
        <p:nvSpPr>
          <p:cNvPr id="5" name="Arrow: Down 4">
            <a:extLst>
              <a:ext uri="{FF2B5EF4-FFF2-40B4-BE49-F238E27FC236}">
                <a16:creationId xmlns:a16="http://schemas.microsoft.com/office/drawing/2014/main" id="{F8975B79-4CA8-4040-934F-B9CB2898174C}"/>
              </a:ext>
            </a:extLst>
          </p:cNvPr>
          <p:cNvSpPr/>
          <p:nvPr/>
        </p:nvSpPr>
        <p:spPr>
          <a:xfrm>
            <a:off x="4876800" y="51054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904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85953D-4567-4368-9043-DBE5D1077E09}"/>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View Outcomes</a:t>
            </a:r>
          </a:p>
        </p:txBody>
      </p:sp>
      <p:pic>
        <p:nvPicPr>
          <p:cNvPr id="6" name="Picture 5">
            <a:extLst>
              <a:ext uri="{FF2B5EF4-FFF2-40B4-BE49-F238E27FC236}">
                <a16:creationId xmlns:a16="http://schemas.microsoft.com/office/drawing/2014/main" id="{A1199E3D-2D4E-4C7A-8A4F-19A12627C33C}"/>
              </a:ext>
            </a:extLst>
          </p:cNvPr>
          <p:cNvPicPr>
            <a:picLocks noChangeAspect="1"/>
          </p:cNvPicPr>
          <p:nvPr/>
        </p:nvPicPr>
        <p:blipFill>
          <a:blip r:embed="rId2"/>
          <a:stretch>
            <a:fillRect/>
          </a:stretch>
        </p:blipFill>
        <p:spPr>
          <a:xfrm>
            <a:off x="914400" y="2254535"/>
            <a:ext cx="7391400" cy="3563845"/>
          </a:xfrm>
          <a:prstGeom prst="rect">
            <a:avLst/>
          </a:prstGeom>
        </p:spPr>
      </p:pic>
      <p:sp>
        <p:nvSpPr>
          <p:cNvPr id="5" name="Arrow: Left 4">
            <a:extLst>
              <a:ext uri="{FF2B5EF4-FFF2-40B4-BE49-F238E27FC236}">
                <a16:creationId xmlns:a16="http://schemas.microsoft.com/office/drawing/2014/main" id="{0AAF9B0A-85A4-492E-B119-C80002381E25}"/>
              </a:ext>
            </a:extLst>
          </p:cNvPr>
          <p:cNvSpPr/>
          <p:nvPr/>
        </p:nvSpPr>
        <p:spPr>
          <a:xfrm rot="997300">
            <a:off x="3912282" y="3007096"/>
            <a:ext cx="838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4D541DA8-F9C5-41A6-B2BF-5C1085B0A4BF}"/>
              </a:ext>
            </a:extLst>
          </p:cNvPr>
          <p:cNvSpPr>
            <a:spLocks noGrp="1"/>
          </p:cNvSpPr>
          <p:nvPr>
            <p:ph idx="1"/>
          </p:nvPr>
        </p:nvSpPr>
        <p:spPr>
          <a:xfrm>
            <a:off x="5029200" y="3489825"/>
            <a:ext cx="3429000" cy="2072775"/>
          </a:xfrm>
        </p:spPr>
        <p:txBody>
          <a:bodyPr/>
          <a:lstStyle/>
          <a:p>
            <a:pPr marL="0" indent="0">
              <a:buNone/>
            </a:pPr>
            <a:r>
              <a:rPr lang="en-US" dirty="0"/>
              <a:t>The panel defaults to showing what was requested in the review.  The panel with Requested is a darker gray.  </a:t>
            </a:r>
          </a:p>
        </p:txBody>
      </p:sp>
    </p:spTree>
    <p:extLst>
      <p:ext uri="{BB962C8B-B14F-4D97-AF65-F5344CB8AC3E}">
        <p14:creationId xmlns:p14="http://schemas.microsoft.com/office/powerpoint/2010/main" val="21082837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D36A26-E27C-4903-B1D4-9D9884651FFE}"/>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View Outcomes</a:t>
            </a:r>
          </a:p>
        </p:txBody>
      </p:sp>
      <p:pic>
        <p:nvPicPr>
          <p:cNvPr id="6" name="Picture 5">
            <a:extLst>
              <a:ext uri="{FF2B5EF4-FFF2-40B4-BE49-F238E27FC236}">
                <a16:creationId xmlns:a16="http://schemas.microsoft.com/office/drawing/2014/main" id="{24BF02FA-85C6-4D9D-B5CC-31613736F92C}"/>
              </a:ext>
            </a:extLst>
          </p:cNvPr>
          <p:cNvPicPr>
            <a:picLocks noChangeAspect="1"/>
          </p:cNvPicPr>
          <p:nvPr/>
        </p:nvPicPr>
        <p:blipFill>
          <a:blip r:embed="rId2"/>
          <a:stretch>
            <a:fillRect/>
          </a:stretch>
        </p:blipFill>
        <p:spPr>
          <a:xfrm>
            <a:off x="685800" y="2187197"/>
            <a:ext cx="6942576" cy="3347440"/>
          </a:xfrm>
          <a:prstGeom prst="rect">
            <a:avLst/>
          </a:prstGeom>
        </p:spPr>
      </p:pic>
      <p:sp>
        <p:nvSpPr>
          <p:cNvPr id="5" name="Arrow: Left 4">
            <a:extLst>
              <a:ext uri="{FF2B5EF4-FFF2-40B4-BE49-F238E27FC236}">
                <a16:creationId xmlns:a16="http://schemas.microsoft.com/office/drawing/2014/main" id="{C7FA8A1C-B7B4-4DF1-9D65-E7FB31DBDD27}"/>
              </a:ext>
            </a:extLst>
          </p:cNvPr>
          <p:cNvSpPr/>
          <p:nvPr/>
        </p:nvSpPr>
        <p:spPr>
          <a:xfrm rot="1281569">
            <a:off x="6382129" y="2781300"/>
            <a:ext cx="685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4F313176-EDDE-4F9E-8F3F-9FBFF4413E14}"/>
              </a:ext>
            </a:extLst>
          </p:cNvPr>
          <p:cNvSpPr>
            <a:spLocks noGrp="1"/>
          </p:cNvSpPr>
          <p:nvPr>
            <p:ph idx="1"/>
          </p:nvPr>
        </p:nvSpPr>
        <p:spPr>
          <a:xfrm>
            <a:off x="4793609" y="3406520"/>
            <a:ext cx="3657600" cy="1295400"/>
          </a:xfrm>
        </p:spPr>
        <p:txBody>
          <a:bodyPr/>
          <a:lstStyle/>
          <a:p>
            <a:pPr marL="0" indent="0">
              <a:buNone/>
            </a:pPr>
            <a:r>
              <a:rPr lang="en-US" dirty="0"/>
              <a:t>Click on the bar with Final Recommendation to see the determination.</a:t>
            </a:r>
          </a:p>
        </p:txBody>
      </p:sp>
    </p:spTree>
    <p:extLst>
      <p:ext uri="{BB962C8B-B14F-4D97-AF65-F5344CB8AC3E}">
        <p14:creationId xmlns:p14="http://schemas.microsoft.com/office/powerpoint/2010/main" val="27072048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10E08C-8732-437B-9DF0-2B171C719F3E}"/>
              </a:ext>
            </a:extLst>
          </p:cNvPr>
          <p:cNvSpPr>
            <a:spLocks noGrp="1"/>
          </p:cNvSpPr>
          <p:nvPr>
            <p:ph type="body" sz="quarter" idx="10"/>
          </p:nvPr>
        </p:nvSpPr>
        <p:spPr/>
        <p:txBody>
          <a:bodyPr/>
          <a:lstStyle/>
          <a:p>
            <a:r>
              <a:rPr lang="en-US" sz="2200">
                <a:latin typeface="Times New Roman" panose="02020603050405020304" pitchFamily="18" charset="0"/>
                <a:cs typeface="Times New Roman" panose="02020603050405020304" pitchFamily="18" charset="0"/>
              </a:rPr>
              <a:t>View Outcomes</a:t>
            </a:r>
            <a:endParaRPr lang="en-US" sz="2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424D7AB-FFCB-F800-694E-CD238DBA7D6A}"/>
              </a:ext>
            </a:extLst>
          </p:cNvPr>
          <p:cNvPicPr>
            <a:picLocks noChangeAspect="1"/>
          </p:cNvPicPr>
          <p:nvPr/>
        </p:nvPicPr>
        <p:blipFill>
          <a:blip r:embed="rId2"/>
          <a:stretch>
            <a:fillRect/>
          </a:stretch>
        </p:blipFill>
        <p:spPr>
          <a:xfrm>
            <a:off x="205483" y="1600200"/>
            <a:ext cx="8786117" cy="4400550"/>
          </a:xfrm>
          <a:prstGeom prst="rect">
            <a:avLst/>
          </a:prstGeom>
        </p:spPr>
      </p:pic>
    </p:spTree>
    <p:extLst>
      <p:ext uri="{BB962C8B-B14F-4D97-AF65-F5344CB8AC3E}">
        <p14:creationId xmlns:p14="http://schemas.microsoft.com/office/powerpoint/2010/main" val="40538605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F401C3-429F-475C-A6D1-28342C069F75}"/>
              </a:ext>
            </a:extLst>
          </p:cNvPr>
          <p:cNvSpPr>
            <a:spLocks noGrp="1"/>
          </p:cNvSpPr>
          <p:nvPr>
            <p:ph idx="1"/>
          </p:nvPr>
        </p:nvSpPr>
        <p:spPr>
          <a:xfrm>
            <a:off x="457200" y="1752600"/>
            <a:ext cx="8229600" cy="1676400"/>
          </a:xfrm>
        </p:spPr>
        <p:txBody>
          <a:bodyPr/>
          <a:lstStyle/>
          <a:p>
            <a:pPr marL="0" indent="0">
              <a:buNone/>
            </a:pPr>
            <a:r>
              <a:rPr lang="en-US" sz="2200" dirty="0">
                <a:latin typeface="Times New Roman" panose="02020603050405020304" pitchFamily="18" charset="0"/>
                <a:cs typeface="Times New Roman" panose="02020603050405020304" pitchFamily="18" charset="0"/>
              </a:rPr>
              <a:t>To submit a reconsideration for a denied review, go to the UM panel in the member hub and click on the blue ellipsis to open the action menu.</a:t>
            </a:r>
          </a:p>
          <a:p>
            <a:pPr marL="0" indent="0">
              <a:buNone/>
            </a:pPr>
            <a:r>
              <a:rPr lang="en-US" sz="2200" dirty="0">
                <a:latin typeface="Times New Roman" panose="02020603050405020304" pitchFamily="18" charset="0"/>
                <a:cs typeface="Times New Roman" panose="02020603050405020304" pitchFamily="18" charset="0"/>
              </a:rPr>
              <a:t>Once there, select “1</a:t>
            </a:r>
            <a:r>
              <a:rPr lang="en-US" sz="2200" baseline="30000" dirty="0">
                <a:latin typeface="Times New Roman" panose="02020603050405020304" pitchFamily="18" charset="0"/>
                <a:cs typeface="Times New Roman" panose="02020603050405020304" pitchFamily="18" charset="0"/>
              </a:rPr>
              <a:t>st</a:t>
            </a:r>
            <a:r>
              <a:rPr lang="en-US" sz="2200" dirty="0">
                <a:latin typeface="Times New Roman" panose="02020603050405020304" pitchFamily="18" charset="0"/>
                <a:cs typeface="Times New Roman" panose="02020603050405020304" pitchFamily="18" charset="0"/>
              </a:rPr>
              <a:t> Level Appeal” from the menu.</a:t>
            </a:r>
          </a:p>
        </p:txBody>
      </p:sp>
      <p:sp>
        <p:nvSpPr>
          <p:cNvPr id="3" name="Text Placeholder 2">
            <a:extLst>
              <a:ext uri="{FF2B5EF4-FFF2-40B4-BE49-F238E27FC236}">
                <a16:creationId xmlns:a16="http://schemas.microsoft.com/office/drawing/2014/main" id="{F6665947-F44A-455B-9D71-B22EAD19885B}"/>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Reconsideration Request</a:t>
            </a:r>
          </a:p>
        </p:txBody>
      </p:sp>
      <p:pic>
        <p:nvPicPr>
          <p:cNvPr id="6" name="Picture 5">
            <a:extLst>
              <a:ext uri="{FF2B5EF4-FFF2-40B4-BE49-F238E27FC236}">
                <a16:creationId xmlns:a16="http://schemas.microsoft.com/office/drawing/2014/main" id="{B1154592-324D-4D49-983C-1F40ABC813A7}"/>
              </a:ext>
            </a:extLst>
          </p:cNvPr>
          <p:cNvPicPr>
            <a:picLocks noChangeAspect="1"/>
          </p:cNvPicPr>
          <p:nvPr/>
        </p:nvPicPr>
        <p:blipFill>
          <a:blip r:embed="rId2"/>
          <a:stretch>
            <a:fillRect/>
          </a:stretch>
        </p:blipFill>
        <p:spPr>
          <a:xfrm>
            <a:off x="609600" y="3500628"/>
            <a:ext cx="7419975" cy="2061972"/>
          </a:xfrm>
          <a:prstGeom prst="rect">
            <a:avLst/>
          </a:prstGeom>
        </p:spPr>
      </p:pic>
    </p:spTree>
    <p:extLst>
      <p:ext uri="{BB962C8B-B14F-4D97-AF65-F5344CB8AC3E}">
        <p14:creationId xmlns:p14="http://schemas.microsoft.com/office/powerpoint/2010/main" val="1475241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58A572-0890-4B4E-8DFD-89A985E05116}"/>
              </a:ext>
            </a:extLst>
          </p:cNvPr>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Attach any additional documentation that is necessary to support the reconsideration request and enter your user id in the Attestation section.  Click Submit to send the appeal to Telligen for review.</a:t>
            </a:r>
            <a:endParaRPr lang="en-US" dirty="0"/>
          </a:p>
          <a:p>
            <a:pPr marL="0" indent="0">
              <a:buNone/>
            </a:pPr>
            <a:endParaRPr lang="en-US" dirty="0"/>
          </a:p>
        </p:txBody>
      </p:sp>
      <p:sp>
        <p:nvSpPr>
          <p:cNvPr id="3" name="Text Placeholder 2">
            <a:extLst>
              <a:ext uri="{FF2B5EF4-FFF2-40B4-BE49-F238E27FC236}">
                <a16:creationId xmlns:a16="http://schemas.microsoft.com/office/drawing/2014/main" id="{9AE17EB0-72BE-4B20-AA61-8E36E4AE3FCF}"/>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Reconsideration Request</a:t>
            </a:r>
          </a:p>
        </p:txBody>
      </p:sp>
      <p:pic>
        <p:nvPicPr>
          <p:cNvPr id="5" name="Picture 4">
            <a:extLst>
              <a:ext uri="{FF2B5EF4-FFF2-40B4-BE49-F238E27FC236}">
                <a16:creationId xmlns:a16="http://schemas.microsoft.com/office/drawing/2014/main" id="{C2E1FBCD-4433-495E-BC13-7DF6CAEB63EE}"/>
              </a:ext>
            </a:extLst>
          </p:cNvPr>
          <p:cNvPicPr>
            <a:picLocks noChangeAspect="1"/>
          </p:cNvPicPr>
          <p:nvPr/>
        </p:nvPicPr>
        <p:blipFill>
          <a:blip r:embed="rId2"/>
          <a:stretch>
            <a:fillRect/>
          </a:stretch>
        </p:blipFill>
        <p:spPr>
          <a:xfrm>
            <a:off x="1371600" y="3048000"/>
            <a:ext cx="5791200" cy="2992807"/>
          </a:xfrm>
          <a:prstGeom prst="rect">
            <a:avLst/>
          </a:prstGeom>
        </p:spPr>
      </p:pic>
    </p:spTree>
    <p:extLst>
      <p:ext uri="{BB962C8B-B14F-4D97-AF65-F5344CB8AC3E}">
        <p14:creationId xmlns:p14="http://schemas.microsoft.com/office/powerpoint/2010/main" val="3929089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155100-69A2-4F9D-A3E7-D00BF3CD4F96}"/>
              </a:ext>
            </a:extLst>
          </p:cNvPr>
          <p:cNvSpPr>
            <a:spLocks noGrp="1"/>
          </p:cNvSpPr>
          <p:nvPr>
            <p:ph idx="1"/>
          </p:nvPr>
        </p:nvSpPr>
        <p:spPr/>
        <p:txBody>
          <a:bodyPr/>
          <a:lstStyle/>
          <a:p>
            <a:r>
              <a:rPr lang="en-US" dirty="0"/>
              <a:t>Users will continue to receive email notifications when:</a:t>
            </a:r>
          </a:p>
          <a:p>
            <a:pPr lvl="1"/>
            <a:r>
              <a:rPr lang="en-US" dirty="0"/>
              <a:t> Reviews are received from the portal</a:t>
            </a:r>
          </a:p>
          <a:p>
            <a:pPr lvl="1"/>
            <a:r>
              <a:rPr lang="en-US" dirty="0"/>
              <a:t>Reviews are updated/changed in status</a:t>
            </a:r>
          </a:p>
          <a:p>
            <a:r>
              <a:rPr lang="en-US" dirty="0"/>
              <a:t>To make sure that everyone in your organization that should receive email notification for reviews does get one, please select the organization or facility in the Provider Organization Visibility panel.</a:t>
            </a:r>
          </a:p>
          <a:p>
            <a:pPr marL="0" indent="0">
              <a:buNone/>
            </a:pPr>
            <a:endParaRPr lang="en-US" dirty="0"/>
          </a:p>
        </p:txBody>
      </p:sp>
      <p:sp>
        <p:nvSpPr>
          <p:cNvPr id="4" name="Text Placeholder 3">
            <a:extLst>
              <a:ext uri="{FF2B5EF4-FFF2-40B4-BE49-F238E27FC236}">
                <a16:creationId xmlns:a16="http://schemas.microsoft.com/office/drawing/2014/main" id="{E8D0E116-7DA2-49CD-B854-F204CB35B371}"/>
              </a:ext>
            </a:extLst>
          </p:cNvPr>
          <p:cNvSpPr>
            <a:spLocks noGrp="1"/>
          </p:cNvSpPr>
          <p:nvPr>
            <p:ph type="body" sz="quarter" idx="10"/>
          </p:nvPr>
        </p:nvSpPr>
        <p:spPr/>
        <p:txBody>
          <a:bodyPr/>
          <a:lstStyle/>
          <a:p>
            <a:r>
              <a:rPr lang="en-US" dirty="0"/>
              <a:t>E-mail Notifications</a:t>
            </a:r>
          </a:p>
        </p:txBody>
      </p:sp>
    </p:spTree>
    <p:extLst>
      <p:ext uri="{BB962C8B-B14F-4D97-AF65-F5344CB8AC3E}">
        <p14:creationId xmlns:p14="http://schemas.microsoft.com/office/powerpoint/2010/main" val="4111369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155100-69A2-4F9D-A3E7-D00BF3CD4F96}"/>
              </a:ext>
            </a:extLst>
          </p:cNvPr>
          <p:cNvSpPr>
            <a:spLocks noGrp="1"/>
          </p:cNvSpPr>
          <p:nvPr>
            <p:ph idx="1"/>
          </p:nvPr>
        </p:nvSpPr>
        <p:spPr>
          <a:xfrm>
            <a:off x="228600" y="2057400"/>
            <a:ext cx="8229600" cy="3733801"/>
          </a:xfrm>
        </p:spPr>
        <p:txBody>
          <a:bodyPr/>
          <a:lstStyle/>
          <a:p>
            <a:pPr marL="0" indent="0" algn="ctr" fontAlgn="base">
              <a:buNone/>
            </a:pPr>
            <a:r>
              <a:rPr lang="en-US" b="0" i="0" dirty="0">
                <a:solidFill>
                  <a:srgbClr val="333333"/>
                </a:solidFill>
                <a:effectLst/>
                <a:latin typeface="Oswald" panose="020B0604020202020204" pitchFamily="2" charset="0"/>
              </a:rPr>
              <a:t>Maryland UC Support</a:t>
            </a:r>
          </a:p>
          <a:p>
            <a:pPr marL="0" indent="0" algn="ctr" fontAlgn="base">
              <a:buNone/>
            </a:pPr>
            <a:r>
              <a:rPr lang="en-US" b="0" i="0" dirty="0">
                <a:solidFill>
                  <a:srgbClr val="666666"/>
                </a:solidFill>
                <a:effectLst/>
                <a:latin typeface="Pontano Sans"/>
              </a:rPr>
              <a:t>Email: </a:t>
            </a:r>
            <a:r>
              <a:rPr lang="en-US" b="0" i="0" u="none" strike="noStrike" dirty="0">
                <a:solidFill>
                  <a:srgbClr val="009DDC"/>
                </a:solidFill>
                <a:effectLst/>
                <a:latin typeface="Pontano Sans"/>
                <a:hlinkClick r:id="rId2"/>
              </a:rPr>
              <a:t>MarylandUCSupport@telligen.com</a:t>
            </a:r>
            <a:br>
              <a:rPr lang="en-US" b="0" i="0" dirty="0">
                <a:solidFill>
                  <a:srgbClr val="666666"/>
                </a:solidFill>
                <a:effectLst/>
                <a:latin typeface="Pontano Sans"/>
              </a:rPr>
            </a:br>
            <a:r>
              <a:rPr lang="en-US" b="0" i="0" dirty="0">
                <a:solidFill>
                  <a:srgbClr val="666666"/>
                </a:solidFill>
                <a:effectLst/>
                <a:latin typeface="Pontano Sans"/>
              </a:rPr>
              <a:t>Phone: (888) 276-7075</a:t>
            </a:r>
          </a:p>
          <a:p>
            <a:pPr marL="0" indent="0" algn="ctr" fontAlgn="base">
              <a:buNone/>
            </a:pPr>
            <a:endParaRPr lang="en-US" dirty="0">
              <a:solidFill>
                <a:srgbClr val="666666"/>
              </a:solidFill>
              <a:latin typeface="Pontano Sans"/>
            </a:endParaRPr>
          </a:p>
          <a:p>
            <a:pPr marL="0" indent="0" algn="ctr" fontAlgn="base">
              <a:buNone/>
            </a:pPr>
            <a:endParaRPr lang="en-US" b="0" i="0" dirty="0">
              <a:solidFill>
                <a:srgbClr val="666666"/>
              </a:solidFill>
              <a:effectLst/>
              <a:latin typeface="Pontano Sans"/>
            </a:endParaRPr>
          </a:p>
          <a:p>
            <a:pPr marL="0" indent="0">
              <a:buNone/>
            </a:pPr>
            <a:endParaRPr lang="en-US" dirty="0"/>
          </a:p>
          <a:p>
            <a:pPr marL="0" indent="0">
              <a:buNone/>
            </a:pPr>
            <a:r>
              <a:rPr lang="en-US" altLang="en-US" dirty="0"/>
              <a:t>     Please bookmark the </a:t>
            </a:r>
            <a:r>
              <a:rPr lang="en-US" altLang="en-US" b="1" dirty="0">
                <a:solidFill>
                  <a:srgbClr val="00B0F0"/>
                </a:solidFill>
              </a:rPr>
              <a:t>telligenmd.Qualitrac.com </a:t>
            </a:r>
            <a:r>
              <a:rPr lang="en-US" altLang="en-US" dirty="0"/>
              <a:t>webpage</a:t>
            </a:r>
            <a:endParaRPr lang="en-US" dirty="0"/>
          </a:p>
        </p:txBody>
      </p:sp>
      <p:sp>
        <p:nvSpPr>
          <p:cNvPr id="4" name="Text Placeholder 3">
            <a:extLst>
              <a:ext uri="{FF2B5EF4-FFF2-40B4-BE49-F238E27FC236}">
                <a16:creationId xmlns:a16="http://schemas.microsoft.com/office/drawing/2014/main" id="{E8D0E116-7DA2-49CD-B854-F204CB35B371}"/>
              </a:ext>
            </a:extLst>
          </p:cNvPr>
          <p:cNvSpPr>
            <a:spLocks noGrp="1"/>
          </p:cNvSpPr>
          <p:nvPr>
            <p:ph type="body" sz="quarter" idx="10"/>
          </p:nvPr>
        </p:nvSpPr>
        <p:spPr/>
        <p:txBody>
          <a:bodyPr/>
          <a:lstStyle/>
          <a:p>
            <a:r>
              <a:rPr lang="en-US" sz="2200" dirty="0">
                <a:latin typeface="Times New Roman" panose="02020603050405020304" pitchFamily="18" charset="0"/>
                <a:cs typeface="Times New Roman" panose="02020603050405020304" pitchFamily="18" charset="0"/>
              </a:rPr>
              <a:t>Contact information</a:t>
            </a:r>
          </a:p>
        </p:txBody>
      </p:sp>
    </p:spTree>
    <p:extLst>
      <p:ext uri="{BB962C8B-B14F-4D97-AF65-F5344CB8AC3E}">
        <p14:creationId xmlns:p14="http://schemas.microsoft.com/office/powerpoint/2010/main" val="6005994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9D4C75-71A3-49D1-A4AF-59BD1C56DC1A}"/>
              </a:ext>
            </a:extLst>
          </p:cNvPr>
          <p:cNvSpPr>
            <a:spLocks noGrp="1"/>
          </p:cNvSpPr>
          <p:nvPr>
            <p:ph idx="1"/>
          </p:nvPr>
        </p:nvSpPr>
        <p:spPr/>
        <p:txBody>
          <a:bodyPr/>
          <a:lstStyle/>
          <a:p>
            <a:pPr marL="0" indent="0" algn="ctr">
              <a:buNone/>
            </a:pPr>
            <a:r>
              <a:rPr lang="en-US" sz="22500" b="1" dirty="0">
                <a:solidFill>
                  <a:srgbClr val="FF0000"/>
                </a:solidFill>
              </a:rPr>
              <a:t>?</a:t>
            </a:r>
          </a:p>
        </p:txBody>
      </p:sp>
      <p:sp>
        <p:nvSpPr>
          <p:cNvPr id="4" name="Text Placeholder 3">
            <a:extLst>
              <a:ext uri="{FF2B5EF4-FFF2-40B4-BE49-F238E27FC236}">
                <a16:creationId xmlns:a16="http://schemas.microsoft.com/office/drawing/2014/main" id="{D2A6501D-BA38-4E0F-A4DC-2CB24BEFE35D}"/>
              </a:ext>
            </a:extLst>
          </p:cNvPr>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224148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p:cNvSpPr>
            <a:spLocks noGrp="1"/>
          </p:cNvSpPr>
          <p:nvPr>
            <p:ph type="body" sz="quarter" idx="4294967295"/>
          </p:nvPr>
        </p:nvSpPr>
        <p:spPr bwMode="auto">
          <a:xfrm>
            <a:off x="685800" y="2743200"/>
            <a:ext cx="7869238"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None/>
            </a:pPr>
            <a:r>
              <a:rPr lang="en-US" altLang="en-US" sz="3600" b="1" dirty="0">
                <a:solidFill>
                  <a:srgbClr val="009DDC"/>
                </a:solidFill>
              </a:rPr>
              <a:t>Website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bwMode="auto">
          <a:xfrm>
            <a:off x="457200" y="1752600"/>
            <a:ext cx="8229600" cy="4419600"/>
          </a:xfrm>
        </p:spPr>
        <p:txBody>
          <a:bodyPr vert="horz" wrap="square" lIns="91440" tIns="45720" rIns="91440" bIns="45720" numCol="1" anchor="t" anchorCtr="0" compatLnSpc="1">
            <a:prstTxWarp prst="textNoShape">
              <a:avLst/>
            </a:prstTxWarp>
          </a:bodyPr>
          <a:lstStyle/>
          <a:p>
            <a:pPr eaLnBrk="1" hangingPunct="1">
              <a:defRPr/>
            </a:pPr>
            <a:r>
              <a:rPr lang="en-US" altLang="en-US" sz="2200" dirty="0">
                <a:latin typeface="Times New Roman" panose="02020603050405020304" pitchFamily="18" charset="0"/>
                <a:cs typeface="Times New Roman" panose="02020603050405020304" pitchFamily="18" charset="0"/>
              </a:rPr>
              <a:t>The Telligen Provider Portal is a web application that allows healthcare providers to submit review requests.</a:t>
            </a:r>
          </a:p>
          <a:p>
            <a:pPr eaLnBrk="1" hangingPunct="1">
              <a:defRPr/>
            </a:pPr>
            <a:r>
              <a:rPr lang="en-US" altLang="en-US" sz="2200" dirty="0">
                <a:latin typeface="Times New Roman" panose="02020603050405020304" pitchFamily="18" charset="0"/>
                <a:cs typeface="Times New Roman" panose="02020603050405020304" pitchFamily="18" charset="0"/>
              </a:rPr>
              <a:t>Please bookmark the </a:t>
            </a:r>
            <a:r>
              <a:rPr lang="en-US" altLang="en-US" sz="2200" b="1" dirty="0">
                <a:solidFill>
                  <a:srgbClr val="00B0F0"/>
                </a:solidFill>
                <a:latin typeface="Times New Roman" panose="02020603050405020304" pitchFamily="18" charset="0"/>
                <a:cs typeface="Times New Roman" panose="02020603050405020304" pitchFamily="18" charset="0"/>
              </a:rPr>
              <a:t>telligenmd.Qualitrac.com </a:t>
            </a:r>
            <a:r>
              <a:rPr lang="en-US" altLang="en-US" sz="2200" dirty="0">
                <a:latin typeface="Times New Roman" panose="02020603050405020304" pitchFamily="18" charset="0"/>
                <a:cs typeface="Times New Roman" panose="02020603050405020304" pitchFamily="18" charset="0"/>
              </a:rPr>
              <a:t>webpage.</a:t>
            </a:r>
          </a:p>
          <a:p>
            <a:pPr eaLnBrk="1" hangingPunct="1">
              <a:defRPr/>
            </a:pPr>
            <a:r>
              <a:rPr lang="en-US" altLang="en-US" sz="2200" dirty="0">
                <a:latin typeface="Times New Roman" panose="02020603050405020304" pitchFamily="18" charset="0"/>
                <a:cs typeface="Times New Roman" panose="02020603050405020304" pitchFamily="18" charset="0"/>
              </a:rPr>
              <a:t>Use the Log-In link in the middle left side of the website.</a:t>
            </a:r>
          </a:p>
          <a:p>
            <a:pPr marL="0" indent="0" eaLnBrk="1" hangingPunct="1">
              <a:buNone/>
              <a:defRPr/>
            </a:pPr>
            <a:endParaRPr lang="en-US" altLang="en-US" dirty="0"/>
          </a:p>
        </p:txBody>
      </p:sp>
      <p:sp>
        <p:nvSpPr>
          <p:cNvPr id="14339" name="Text Placeholder 2"/>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dirty="0">
                <a:latin typeface="Times New Roman" panose="02020603050405020304" pitchFamily="18" charset="0"/>
                <a:cs typeface="Times New Roman" panose="02020603050405020304" pitchFamily="18" charset="0"/>
              </a:rPr>
              <a:t>Telligen Provider Portal </a:t>
            </a:r>
          </a:p>
        </p:txBody>
      </p:sp>
      <p:pic>
        <p:nvPicPr>
          <p:cNvPr id="2" name="Picture 1">
            <a:extLst>
              <a:ext uri="{FF2B5EF4-FFF2-40B4-BE49-F238E27FC236}">
                <a16:creationId xmlns:a16="http://schemas.microsoft.com/office/drawing/2014/main" id="{0C3D2C42-4BB2-49BB-B255-235E6DCD4251}"/>
              </a:ext>
            </a:extLst>
          </p:cNvPr>
          <p:cNvPicPr>
            <a:picLocks noChangeAspect="1"/>
          </p:cNvPicPr>
          <p:nvPr/>
        </p:nvPicPr>
        <p:blipFill rotWithShape="1">
          <a:blip r:embed="rId3"/>
          <a:srcRect t="14786" b="29358"/>
          <a:stretch/>
        </p:blipFill>
        <p:spPr>
          <a:xfrm>
            <a:off x="1447800" y="3429000"/>
            <a:ext cx="5797926" cy="2590800"/>
          </a:xfrm>
          <a:prstGeom prst="rect">
            <a:avLst/>
          </a:prstGeom>
          <a:noFill/>
        </p:spPr>
      </p:pic>
      <p:sp>
        <p:nvSpPr>
          <p:cNvPr id="3" name="Arrow: Right 2">
            <a:extLst>
              <a:ext uri="{FF2B5EF4-FFF2-40B4-BE49-F238E27FC236}">
                <a16:creationId xmlns:a16="http://schemas.microsoft.com/office/drawing/2014/main" id="{4240BF87-2A57-A837-E697-BA519E766D51}"/>
              </a:ext>
            </a:extLst>
          </p:cNvPr>
          <p:cNvSpPr/>
          <p:nvPr/>
        </p:nvSpPr>
        <p:spPr>
          <a:xfrm>
            <a:off x="1069039" y="55245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FD0FCB95-CA8B-6A02-B058-FAE043973119}"/>
              </a:ext>
            </a:extLst>
          </p:cNvPr>
          <p:cNvSpPr/>
          <p:nvPr/>
        </p:nvSpPr>
        <p:spPr>
          <a:xfrm>
            <a:off x="4114801" y="5876813"/>
            <a:ext cx="304800" cy="4477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Title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d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template</Template>
  <TotalTime>19165</TotalTime>
  <Words>3955</Words>
  <Application>Microsoft Office PowerPoint</Application>
  <PresentationFormat>On-screen Show (4:3)</PresentationFormat>
  <Paragraphs>338</Paragraphs>
  <Slides>79</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79</vt:i4>
      </vt:variant>
    </vt:vector>
  </HeadingPairs>
  <TitlesOfParts>
    <vt:vector size="89" baseType="lpstr">
      <vt:lpstr>Arial</vt:lpstr>
      <vt:lpstr>Calibri</vt:lpstr>
      <vt:lpstr>Oswald</vt:lpstr>
      <vt:lpstr>Pontano Sans</vt:lpstr>
      <vt:lpstr>Times New Roman</vt:lpstr>
      <vt:lpstr>Wingdings</vt:lpstr>
      <vt:lpstr>Title Page Master</vt:lpstr>
      <vt:lpstr>End Page Master</vt:lpstr>
      <vt:lpstr>Divider Page Master</vt:lpstr>
      <vt:lpstr>Content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amartin</dc:creator>
  <cp:lastModifiedBy>Rhonda Mclaughlin</cp:lastModifiedBy>
  <cp:revision>1135</cp:revision>
  <cp:lastPrinted>2016-01-05T21:02:08Z</cp:lastPrinted>
  <dcterms:created xsi:type="dcterms:W3CDTF">2011-08-16T16:21:27Z</dcterms:created>
  <dcterms:modified xsi:type="dcterms:W3CDTF">2022-09-16T12:11:31Z</dcterms:modified>
</cp:coreProperties>
</file>